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3" r:id="rId4"/>
    <p:sldMasterId id="2147483705" r:id="rId5"/>
    <p:sldMasterId id="2147483718" r:id="rId6"/>
  </p:sldMasterIdLst>
  <p:notesMasterIdLst>
    <p:notesMasterId r:id="rId19"/>
  </p:notesMasterIdLst>
  <p:handoutMasterIdLst>
    <p:handoutMasterId r:id="rId20"/>
  </p:handoutMasterIdLst>
  <p:sldIdLst>
    <p:sldId id="1390" r:id="rId7"/>
    <p:sldId id="1508" r:id="rId8"/>
    <p:sldId id="1507" r:id="rId9"/>
    <p:sldId id="1509" r:id="rId10"/>
    <p:sldId id="1518" r:id="rId11"/>
    <p:sldId id="1512" r:id="rId12"/>
    <p:sldId id="1519" r:id="rId13"/>
    <p:sldId id="1513" r:id="rId14"/>
    <p:sldId id="1520" r:id="rId15"/>
    <p:sldId id="1514" r:id="rId16"/>
    <p:sldId id="1511" r:id="rId17"/>
    <p:sldId id="1502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 Alex" initials="l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5094"/>
    <a:srgbClr val="003399"/>
    <a:srgbClr val="E84D29"/>
    <a:srgbClr val="ED7D31"/>
    <a:srgbClr val="0065CC"/>
    <a:srgbClr val="0033CC"/>
    <a:srgbClr val="004080"/>
    <a:srgbClr val="FF80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153A-7B66-45AD-B971-46FCC8D959F0}" v="584" dt="2024-08-20T07:01:29.762"/>
    <p1510:client id="{B60E1553-0B33-41D4-A2F4-3ED2EEF37C26}" v="37" dt="2024-08-20T10:56:29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768" y="96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ng, Zhaopeng" userId="S::zhaopeng.23@intl.zju.edu.cn::8da53e86-6cef-4399-b8ab-f13f60e1c11d" providerId="AD" clId="Web-{E2CF750C-88FB-DF66-4A43-8D7FA7BE3439}"/>
    <pc:docChg chg="addSld delSld modSld sldOrd">
      <pc:chgData name="Feng, Zhaopeng" userId="S::zhaopeng.23@intl.zju.edu.cn::8da53e86-6cef-4399-b8ab-f13f60e1c11d" providerId="AD" clId="Web-{E2CF750C-88FB-DF66-4A43-8D7FA7BE3439}" dt="2024-08-17T09:43:33.428" v="2497"/>
      <pc:docMkLst>
        <pc:docMk/>
      </pc:docMkLst>
      <pc:sldChg chg="addSp delSp modSp">
        <pc:chgData name="Feng, Zhaopeng" userId="S::zhaopeng.23@intl.zju.edu.cn::8da53e86-6cef-4399-b8ab-f13f60e1c11d" providerId="AD" clId="Web-{E2CF750C-88FB-DF66-4A43-8D7FA7BE3439}" dt="2024-08-17T01:39:30.485" v="401" actId="20577"/>
        <pc:sldMkLst>
          <pc:docMk/>
          <pc:sldMk cId="0" sldId="1390"/>
        </pc:sldMkLst>
        <pc:spChg chg="add del mod">
          <ac:chgData name="Feng, Zhaopeng" userId="S::zhaopeng.23@intl.zju.edu.cn::8da53e86-6cef-4399-b8ab-f13f60e1c11d" providerId="AD" clId="Web-{E2CF750C-88FB-DF66-4A43-8D7FA7BE3439}" dt="2024-08-17T01:39:24.719" v="396"/>
          <ac:spMkLst>
            <pc:docMk/>
            <pc:sldMk cId="0" sldId="1390"/>
            <ac:spMk id="4" creationId="{FF395286-59A2-67E7-2FE9-0AA041C69B47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1:39:30.485" v="401" actId="20577"/>
          <ac:spMkLst>
            <pc:docMk/>
            <pc:sldMk cId="0" sldId="1390"/>
            <ac:spMk id="11" creationId="{00000000-0000-0000-0000-000000000000}"/>
          </ac:spMkLst>
        </pc:spChg>
        <pc:picChg chg="add mod">
          <ac:chgData name="Feng, Zhaopeng" userId="S::zhaopeng.23@intl.zju.edu.cn::8da53e86-6cef-4399-b8ab-f13f60e1c11d" providerId="AD" clId="Web-{E2CF750C-88FB-DF66-4A43-8D7FA7BE3439}" dt="2024-08-17T01:23:36.974" v="124" actId="1076"/>
          <ac:picMkLst>
            <pc:docMk/>
            <pc:sldMk cId="0" sldId="1390"/>
            <ac:picMk id="2" creationId="{029BB503-0FA1-DE31-8343-63BC6708A687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1:14:50.397" v="0"/>
          <ac:picMkLst>
            <pc:docMk/>
            <pc:sldMk cId="0" sldId="1390"/>
            <ac:picMk id="3" creationId="{58B26736-8B5B-FE69-B625-530737CF9DB9}"/>
          </ac:picMkLst>
        </pc:picChg>
      </pc:sldChg>
      <pc:sldChg chg="modSp">
        <pc:chgData name="Feng, Zhaopeng" userId="S::zhaopeng.23@intl.zju.edu.cn::8da53e86-6cef-4399-b8ab-f13f60e1c11d" providerId="AD" clId="Web-{E2CF750C-88FB-DF66-4A43-8D7FA7BE3439}" dt="2024-08-17T01:58:36.540" v="589" actId="20577"/>
        <pc:sldMkLst>
          <pc:docMk/>
          <pc:sldMk cId="1842909297" sldId="1503"/>
        </pc:sldMkLst>
        <pc:spChg chg="mod">
          <ac:chgData name="Feng, Zhaopeng" userId="S::zhaopeng.23@intl.zju.edu.cn::8da53e86-6cef-4399-b8ab-f13f60e1c11d" providerId="AD" clId="Web-{E2CF750C-88FB-DF66-4A43-8D7FA7BE3439}" dt="2024-08-17T01:58:36.540" v="589" actId="20577"/>
          <ac:spMkLst>
            <pc:docMk/>
            <pc:sldMk cId="1842909297" sldId="1503"/>
            <ac:spMk id="18" creationId="{AA5A4133-06EE-C648-4016-86D7B452E788}"/>
          </ac:spMkLst>
        </pc:spChg>
      </pc:sldChg>
      <pc:sldChg chg="addSp delSp modSp">
        <pc:chgData name="Feng, Zhaopeng" userId="S::zhaopeng.23@intl.zju.edu.cn::8da53e86-6cef-4399-b8ab-f13f60e1c11d" providerId="AD" clId="Web-{E2CF750C-88FB-DF66-4A43-8D7FA7BE3439}" dt="2024-08-17T08:51:15.391" v="1944" actId="1076"/>
        <pc:sldMkLst>
          <pc:docMk/>
          <pc:sldMk cId="4056436892" sldId="1506"/>
        </pc:sldMkLst>
        <pc:spChg chg="mod">
          <ac:chgData name="Feng, Zhaopeng" userId="S::zhaopeng.23@intl.zju.edu.cn::8da53e86-6cef-4399-b8ab-f13f60e1c11d" providerId="AD" clId="Web-{E2CF750C-88FB-DF66-4A43-8D7FA7BE3439}" dt="2024-08-17T08:51:14.048" v="1943" actId="14100"/>
          <ac:spMkLst>
            <pc:docMk/>
            <pc:sldMk cId="4056436892" sldId="1506"/>
            <ac:spMk id="2" creationId="{A8879614-7F56-0599-AFC5-EF6F8E7D0CB7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8:37:00.026" v="1843"/>
          <ac:spMkLst>
            <pc:docMk/>
            <pc:sldMk cId="4056436892" sldId="1506"/>
            <ac:spMk id="11" creationId="{82E0E2AE-7F68-ABFB-0D8C-7F03BE5D8063}"/>
          </ac:spMkLst>
        </pc:spChg>
        <pc:picChg chg="del">
          <ac:chgData name="Feng, Zhaopeng" userId="S::zhaopeng.23@intl.zju.edu.cn::8da53e86-6cef-4399-b8ab-f13f60e1c11d" providerId="AD" clId="Web-{E2CF750C-88FB-DF66-4A43-8D7FA7BE3439}" dt="2024-08-17T08:36:55.073" v="1839"/>
          <ac:picMkLst>
            <pc:docMk/>
            <pc:sldMk cId="4056436892" sldId="1506"/>
            <ac:picMk id="3" creationId="{2B512391-8614-F771-DBFB-CE44E0A9F619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8:36:56.041" v="1840"/>
          <ac:picMkLst>
            <pc:docMk/>
            <pc:sldMk cId="4056436892" sldId="1506"/>
            <ac:picMk id="5" creationId="{E9671DB1-9320-858C-191A-808430C24856}"/>
          </ac:picMkLst>
        </pc:picChg>
        <pc:picChg chg="add mod">
          <ac:chgData name="Feng, Zhaopeng" userId="S::zhaopeng.23@intl.zju.edu.cn::8da53e86-6cef-4399-b8ab-f13f60e1c11d" providerId="AD" clId="Web-{E2CF750C-88FB-DF66-4A43-8D7FA7BE3439}" dt="2024-08-17T08:51:15.391" v="1944" actId="1076"/>
          <ac:picMkLst>
            <pc:docMk/>
            <pc:sldMk cId="4056436892" sldId="1506"/>
            <ac:picMk id="6" creationId="{05C42704-F954-2F44-D222-402D598A9BC1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8:36:57.526" v="1841"/>
          <ac:picMkLst>
            <pc:docMk/>
            <pc:sldMk cId="4056436892" sldId="1506"/>
            <ac:picMk id="7" creationId="{D17BE816-7D3D-E546-3270-A3E3DA7AE477}"/>
          </ac:picMkLst>
        </pc:picChg>
        <pc:picChg chg="del mod">
          <ac:chgData name="Feng, Zhaopeng" userId="S::zhaopeng.23@intl.zju.edu.cn::8da53e86-6cef-4399-b8ab-f13f60e1c11d" providerId="AD" clId="Web-{E2CF750C-88FB-DF66-4A43-8D7FA7BE3439}" dt="2024-08-17T08:36:47.229" v="1835"/>
          <ac:picMkLst>
            <pc:docMk/>
            <pc:sldMk cId="4056436892" sldId="1506"/>
            <ac:picMk id="9" creationId="{729812AC-28C9-F207-E0B0-32770652751B}"/>
          </ac:picMkLst>
        </pc:picChg>
      </pc:sldChg>
      <pc:sldChg chg="addSp delSp modSp mod setBg">
        <pc:chgData name="Feng, Zhaopeng" userId="S::zhaopeng.23@intl.zju.edu.cn::8da53e86-6cef-4399-b8ab-f13f60e1c11d" providerId="AD" clId="Web-{E2CF750C-88FB-DF66-4A43-8D7FA7BE3439}" dt="2024-08-17T08:03:43.679" v="1623" actId="1076"/>
        <pc:sldMkLst>
          <pc:docMk/>
          <pc:sldMk cId="3963718262" sldId="1507"/>
        </pc:sldMkLst>
        <pc:spChg chg="del mod">
          <ac:chgData name="Feng, Zhaopeng" userId="S::zhaopeng.23@intl.zju.edu.cn::8da53e86-6cef-4399-b8ab-f13f60e1c11d" providerId="AD" clId="Web-{E2CF750C-88FB-DF66-4A43-8D7FA7BE3439}" dt="2024-08-17T03:21:22.244" v="1327"/>
          <ac:spMkLst>
            <pc:docMk/>
            <pc:sldMk cId="3963718262" sldId="1507"/>
            <ac:spMk id="2" creationId="{673086DF-54AA-4BF7-D00F-6221980E6D95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3:29:39.726" v="1415" actId="1076"/>
          <ac:spMkLst>
            <pc:docMk/>
            <pc:sldMk cId="3963718262" sldId="1507"/>
            <ac:spMk id="5" creationId="{84777B17-9615-4AAD-0DBE-B0B96EB5D269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18:08.567" v="1273"/>
          <ac:spMkLst>
            <pc:docMk/>
            <pc:sldMk cId="3963718262" sldId="1507"/>
            <ac:spMk id="6" creationId="{3BC8FF92-3095-5050-907F-25061CCF826F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18:08.567" v="1272"/>
          <ac:spMkLst>
            <pc:docMk/>
            <pc:sldMk cId="3963718262" sldId="1507"/>
            <ac:spMk id="8" creationId="{AC8A0AC3-EB42-A67B-3BB8-EC81B2C49E8F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7:55:59.332" v="1620" actId="14100"/>
          <ac:spMkLst>
            <pc:docMk/>
            <pc:sldMk cId="3963718262" sldId="1507"/>
            <ac:spMk id="9" creationId="{487D0599-4285-AE50-E009-41C635E5AE0A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3:18:08.567" v="1271"/>
          <ac:spMkLst>
            <pc:docMk/>
            <pc:sldMk cId="3963718262" sldId="1507"/>
            <ac:spMk id="10" creationId="{66C58407-2929-A4BE-83C3-8CC4A7B63E38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18:08.567" v="1270"/>
          <ac:spMkLst>
            <pc:docMk/>
            <pc:sldMk cId="3963718262" sldId="1507"/>
            <ac:spMk id="12" creationId="{73A10566-50D7-ED16-7005-7F6824BE567E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18:08.567" v="1269"/>
          <ac:spMkLst>
            <pc:docMk/>
            <pc:sldMk cId="3963718262" sldId="1507"/>
            <ac:spMk id="14" creationId="{D46B855F-0DFD-BFF0-DC46-DBCED8A7063A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07:54.659" v="1257"/>
          <ac:spMkLst>
            <pc:docMk/>
            <pc:sldMk cId="3963718262" sldId="1507"/>
            <ac:spMk id="18" creationId="{24A43644-43B0-7BEA-7C9E-417E9FEA90B7}"/>
          </ac:spMkLst>
        </pc:spChg>
        <pc:spChg chg="add del">
          <ac:chgData name="Feng, Zhaopeng" userId="S::zhaopeng.23@intl.zju.edu.cn::8da53e86-6cef-4399-b8ab-f13f60e1c11d" providerId="AD" clId="Web-{E2CF750C-88FB-DF66-4A43-8D7FA7BE3439}" dt="2024-08-17T03:22:34.761" v="1337"/>
          <ac:spMkLst>
            <pc:docMk/>
            <pc:sldMk cId="3963718262" sldId="1507"/>
            <ac:spMk id="19" creationId="{0990C621-3B8B-4820-8328-D47EF7CE823C}"/>
          </ac:spMkLst>
        </pc:spChg>
        <pc:spChg chg="add del">
          <ac:chgData name="Feng, Zhaopeng" userId="S::zhaopeng.23@intl.zju.edu.cn::8da53e86-6cef-4399-b8ab-f13f60e1c11d" providerId="AD" clId="Web-{E2CF750C-88FB-DF66-4A43-8D7FA7BE3439}" dt="2024-08-17T03:22:34.761" v="1337"/>
          <ac:spMkLst>
            <pc:docMk/>
            <pc:sldMk cId="3963718262" sldId="1507"/>
            <ac:spMk id="21" creationId="{385E1BDC-A9B0-4A87-82E3-F3187F69A802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07:58.238" v="1260"/>
          <ac:spMkLst>
            <pc:docMk/>
            <pc:sldMk cId="3963718262" sldId="1507"/>
            <ac:spMk id="23" creationId="{A9D02E2C-E318-8DAB-A7D9-47FD4A231FA7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07:58.238" v="1259"/>
          <ac:spMkLst>
            <pc:docMk/>
            <pc:sldMk cId="3963718262" sldId="1507"/>
            <ac:spMk id="24" creationId="{776FA317-F745-1A34-60F9-E1BE27779476}"/>
          </ac:spMkLst>
        </pc:spChg>
        <pc:spChg chg="add del">
          <ac:chgData name="Feng, Zhaopeng" userId="S::zhaopeng.23@intl.zju.edu.cn::8da53e86-6cef-4399-b8ab-f13f60e1c11d" providerId="AD" clId="Web-{E2CF750C-88FB-DF66-4A43-8D7FA7BE3439}" dt="2024-08-17T03:22:34.761" v="1337"/>
          <ac:spMkLst>
            <pc:docMk/>
            <pc:sldMk cId="3963718262" sldId="1507"/>
            <ac:spMk id="25" creationId="{C1A2385B-1D2A-4E17-84FA-6CB7F0AAE473}"/>
          </ac:spMkLst>
        </pc:spChg>
        <pc:spChg chg="add del">
          <ac:chgData name="Feng, Zhaopeng" userId="S::zhaopeng.23@intl.zju.edu.cn::8da53e86-6cef-4399-b8ab-f13f60e1c11d" providerId="AD" clId="Web-{E2CF750C-88FB-DF66-4A43-8D7FA7BE3439}" dt="2024-08-17T03:22:34.761" v="1337"/>
          <ac:spMkLst>
            <pc:docMk/>
            <pc:sldMk cId="3963718262" sldId="1507"/>
            <ac:spMk id="27" creationId="{5E791F2F-79DB-4CC0-9FA1-001E3E91E8B7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3:07:58.238" v="1258"/>
          <ac:spMkLst>
            <pc:docMk/>
            <pc:sldMk cId="3963718262" sldId="1507"/>
            <ac:spMk id="28" creationId="{0835F0A1-04BC-7A35-6BFB-86DD67E07E24}"/>
          </ac:spMkLst>
        </pc:spChg>
        <pc:spChg chg="add">
          <ac:chgData name="Feng, Zhaopeng" userId="S::zhaopeng.23@intl.zju.edu.cn::8da53e86-6cef-4399-b8ab-f13f60e1c11d" providerId="AD" clId="Web-{E2CF750C-88FB-DF66-4A43-8D7FA7BE3439}" dt="2024-08-17T03:22:34.808" v="1338"/>
          <ac:spMkLst>
            <pc:docMk/>
            <pc:sldMk cId="3963718262" sldId="1507"/>
            <ac:spMk id="29" creationId="{8761DDFE-071F-4200-B0AA-394476C2D2D6}"/>
          </ac:spMkLst>
        </pc:spChg>
        <pc:graphicFrameChg chg="del mod ord modGraphic">
          <ac:chgData name="Feng, Zhaopeng" userId="S::zhaopeng.23@intl.zju.edu.cn::8da53e86-6cef-4399-b8ab-f13f60e1c11d" providerId="AD" clId="Web-{E2CF750C-88FB-DF66-4A43-8D7FA7BE3439}" dt="2024-08-17T07:54:30.704" v="1613"/>
          <ac:graphicFrameMkLst>
            <pc:docMk/>
            <pc:sldMk cId="3963718262" sldId="1507"/>
            <ac:graphicFrameMk id="16" creationId="{AD29A096-7BFE-BD81-86B0-A765E15A31A1}"/>
          </ac:graphicFrameMkLst>
        </pc:graphicFrameChg>
        <pc:picChg chg="del">
          <ac:chgData name="Feng, Zhaopeng" userId="S::zhaopeng.23@intl.zju.edu.cn::8da53e86-6cef-4399-b8ab-f13f60e1c11d" providerId="AD" clId="Web-{E2CF750C-88FB-DF66-4A43-8D7FA7BE3439}" dt="2024-08-17T03:07:51.316" v="1254"/>
          <ac:picMkLst>
            <pc:docMk/>
            <pc:sldMk cId="3963718262" sldId="1507"/>
            <ac:picMk id="3" creationId="{9F692B2E-7020-1144-553C-BA5DF9DAAD13}"/>
          </ac:picMkLst>
        </pc:picChg>
        <pc:picChg chg="add mod ord">
          <ac:chgData name="Feng, Zhaopeng" userId="S::zhaopeng.23@intl.zju.edu.cn::8da53e86-6cef-4399-b8ab-f13f60e1c11d" providerId="AD" clId="Web-{E2CF750C-88FB-DF66-4A43-8D7FA7BE3439}" dt="2024-08-17T08:03:43.679" v="1623" actId="1076"/>
          <ac:picMkLst>
            <pc:docMk/>
            <pc:sldMk cId="3963718262" sldId="1507"/>
            <ac:picMk id="4" creationId="{D380261F-3E2B-3B6D-A9BC-49ED23514455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3:07:52.050" v="1255"/>
          <ac:picMkLst>
            <pc:docMk/>
            <pc:sldMk cId="3963718262" sldId="1507"/>
            <ac:picMk id="7" creationId="{918DC6F0-2CE4-8628-A2E9-3D92902279E9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3:07:52.409" v="1256"/>
          <ac:picMkLst>
            <pc:docMk/>
            <pc:sldMk cId="3963718262" sldId="1507"/>
            <ac:picMk id="11" creationId="{6F4A3ABF-4FAF-6F75-D594-4A5042DC5689}"/>
          </ac:picMkLst>
        </pc:picChg>
      </pc:sldChg>
      <pc:sldChg chg="addSp delSp modSp add ord replId">
        <pc:chgData name="Feng, Zhaopeng" userId="S::zhaopeng.23@intl.zju.edu.cn::8da53e86-6cef-4399-b8ab-f13f60e1c11d" providerId="AD" clId="Web-{E2CF750C-88FB-DF66-4A43-8D7FA7BE3439}" dt="2024-08-17T03:29:59.601" v="1425" actId="20577"/>
        <pc:sldMkLst>
          <pc:docMk/>
          <pc:sldMk cId="4107626805" sldId="1508"/>
        </pc:sldMkLst>
        <pc:spChg chg="add mod">
          <ac:chgData name="Feng, Zhaopeng" userId="S::zhaopeng.23@intl.zju.edu.cn::8da53e86-6cef-4399-b8ab-f13f60e1c11d" providerId="AD" clId="Web-{E2CF750C-88FB-DF66-4A43-8D7FA7BE3439}" dt="2024-08-17T02:53:06.870" v="1065" actId="20577"/>
          <ac:spMkLst>
            <pc:docMk/>
            <pc:sldMk cId="4107626805" sldId="1508"/>
            <ac:spMk id="2" creationId="{8558EF9F-92BC-5BB1-BFFE-37747CE28A64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3:29:59.601" v="1425" actId="20577"/>
          <ac:spMkLst>
            <pc:docMk/>
            <pc:sldMk cId="4107626805" sldId="1508"/>
            <ac:spMk id="3" creationId="{B6D6BBA9-ABB8-D3B4-4D63-C5DF2AC9FB44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31:06.690" v="285"/>
          <ac:spMkLst>
            <pc:docMk/>
            <pc:sldMk cId="4107626805" sldId="1508"/>
            <ac:spMk id="4" creationId="{5317AE0E-11F0-E7E7-8E64-B06763AFB0D8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1:33:13.365" v="313" actId="1076"/>
          <ac:spMkLst>
            <pc:docMk/>
            <pc:sldMk cId="4107626805" sldId="1508"/>
            <ac:spMk id="5" creationId="{84777B17-9615-4AAD-0DBE-B0B96EB5D269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31:08.846" v="286"/>
          <ac:spMkLst>
            <pc:docMk/>
            <pc:sldMk cId="4107626805" sldId="1508"/>
            <ac:spMk id="6" creationId="{DE44EDF0-06CB-DC20-922D-4D5060AB21A1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31:10.706" v="290"/>
          <ac:spMkLst>
            <pc:docMk/>
            <pc:sldMk cId="4107626805" sldId="1508"/>
            <ac:spMk id="19" creationId="{B69764F1-7D88-DFE8-DC10-A51AF78DD216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31:10.706" v="289"/>
          <ac:spMkLst>
            <pc:docMk/>
            <pc:sldMk cId="4107626805" sldId="1508"/>
            <ac:spMk id="30" creationId="{18D1FA7D-2E13-355C-AB60-30A9ABC165CB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31:10.706" v="288"/>
          <ac:spMkLst>
            <pc:docMk/>
            <pc:sldMk cId="4107626805" sldId="1508"/>
            <ac:spMk id="31" creationId="{1C0EDF15-3355-8706-8F9D-E764C9C27DF4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31:10.706" v="287"/>
          <ac:spMkLst>
            <pc:docMk/>
            <pc:sldMk cId="4107626805" sldId="1508"/>
            <ac:spMk id="32" creationId="{27F5599C-5899-41B3-B96E-C907F890D9D1}"/>
          </ac:spMkLst>
        </pc:spChg>
        <pc:picChg chg="add mod">
          <ac:chgData name="Feng, Zhaopeng" userId="S::zhaopeng.23@intl.zju.edu.cn::8da53e86-6cef-4399-b8ab-f13f60e1c11d" providerId="AD" clId="Web-{E2CF750C-88FB-DF66-4A43-8D7FA7BE3439}" dt="2024-08-17T01:48:42.536" v="498" actId="1076"/>
          <ac:picMkLst>
            <pc:docMk/>
            <pc:sldMk cId="4107626805" sldId="1508"/>
            <ac:picMk id="7" creationId="{2299C9B9-A02E-E7B3-3C7E-5573BAC861B8}"/>
          </ac:picMkLst>
        </pc:picChg>
        <pc:picChg chg="add del mod">
          <ac:chgData name="Feng, Zhaopeng" userId="S::zhaopeng.23@intl.zju.edu.cn::8da53e86-6cef-4399-b8ab-f13f60e1c11d" providerId="AD" clId="Web-{E2CF750C-88FB-DF66-4A43-8D7FA7BE3439}" dt="2024-08-17T01:48:27.677" v="495"/>
          <ac:picMkLst>
            <pc:docMk/>
            <pc:sldMk cId="4107626805" sldId="1508"/>
            <ac:picMk id="8" creationId="{9D4B3C97-4609-5431-F353-CDA2200B502D}"/>
          </ac:picMkLst>
        </pc:picChg>
        <pc:picChg chg="add del mod">
          <ac:chgData name="Feng, Zhaopeng" userId="S::zhaopeng.23@intl.zju.edu.cn::8da53e86-6cef-4399-b8ab-f13f60e1c11d" providerId="AD" clId="Web-{E2CF750C-88FB-DF66-4A43-8D7FA7BE3439}" dt="2024-08-17T01:43:33.716" v="459"/>
          <ac:picMkLst>
            <pc:docMk/>
            <pc:sldMk cId="4107626805" sldId="1508"/>
            <ac:picMk id="9" creationId="{C0522E1E-6CF0-F667-DBB1-E2E551284A06}"/>
          </ac:picMkLst>
        </pc:picChg>
        <pc:picChg chg="add del mod">
          <ac:chgData name="Feng, Zhaopeng" userId="S::zhaopeng.23@intl.zju.edu.cn::8da53e86-6cef-4399-b8ab-f13f60e1c11d" providerId="AD" clId="Web-{E2CF750C-88FB-DF66-4A43-8D7FA7BE3439}" dt="2024-08-17T01:43:37.903" v="461"/>
          <ac:picMkLst>
            <pc:docMk/>
            <pc:sldMk cId="4107626805" sldId="1508"/>
            <ac:picMk id="10" creationId="{AA8FFA4C-B2B6-A0F4-00B4-39FA94ECDA39}"/>
          </ac:picMkLst>
        </pc:picChg>
        <pc:picChg chg="add mod">
          <ac:chgData name="Feng, Zhaopeng" userId="S::zhaopeng.23@intl.zju.edu.cn::8da53e86-6cef-4399-b8ab-f13f60e1c11d" providerId="AD" clId="Web-{E2CF750C-88FB-DF66-4A43-8D7FA7BE3439}" dt="2024-08-17T01:49:39.944" v="503" actId="1076"/>
          <ac:picMkLst>
            <pc:docMk/>
            <pc:sldMk cId="4107626805" sldId="1508"/>
            <ac:picMk id="11" creationId="{0486F8B5-44DB-ADD7-CFDE-6B06B1B5B5F6}"/>
          </ac:picMkLst>
        </pc:picChg>
      </pc:sldChg>
      <pc:sldChg chg="addSp delSp modSp add ord replId">
        <pc:chgData name="Feng, Zhaopeng" userId="S::zhaopeng.23@intl.zju.edu.cn::8da53e86-6cef-4399-b8ab-f13f60e1c11d" providerId="AD" clId="Web-{E2CF750C-88FB-DF66-4A43-8D7FA7BE3439}" dt="2024-08-17T08:04:45.791" v="1633" actId="1076"/>
        <pc:sldMkLst>
          <pc:docMk/>
          <pc:sldMk cId="4260699974" sldId="1509"/>
        </pc:sldMkLst>
        <pc:spChg chg="del mod">
          <ac:chgData name="Feng, Zhaopeng" userId="S::zhaopeng.23@intl.zju.edu.cn::8da53e86-6cef-4399-b8ab-f13f60e1c11d" providerId="AD" clId="Web-{E2CF750C-88FB-DF66-4A43-8D7FA7BE3439}" dt="2024-08-17T02:00:10.558" v="595"/>
          <ac:spMkLst>
            <pc:docMk/>
            <pc:sldMk cId="4260699974" sldId="1509"/>
            <ac:spMk id="2" creationId="{673086DF-54AA-4BF7-D00F-6221980E6D95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3:26:55.284" v="1388"/>
          <ac:spMkLst>
            <pc:docMk/>
            <pc:sldMk cId="4260699974" sldId="1509"/>
            <ac:spMk id="5" creationId="{84777B17-9615-4AAD-0DBE-B0B96EB5D269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2:00:14.684" v="600"/>
          <ac:spMkLst>
            <pc:docMk/>
            <pc:sldMk cId="4260699974" sldId="1509"/>
            <ac:spMk id="6" creationId="{3BC8FF92-3095-5050-907F-25061CCF826F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2:00:14.684" v="599"/>
          <ac:spMkLst>
            <pc:docMk/>
            <pc:sldMk cId="4260699974" sldId="1509"/>
            <ac:spMk id="8" creationId="{AC8A0AC3-EB42-A67B-3BB8-EC81B2C49E8F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3:27:16.519" v="1392"/>
          <ac:spMkLst>
            <pc:docMk/>
            <pc:sldMk cId="4260699974" sldId="1509"/>
            <ac:spMk id="9" creationId="{487D0599-4285-AE50-E009-41C635E5AE0A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2:00:14.684" v="598"/>
          <ac:spMkLst>
            <pc:docMk/>
            <pc:sldMk cId="4260699974" sldId="1509"/>
            <ac:spMk id="10" creationId="{66C58407-2929-A4BE-83C3-8CC4A7B63E38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2:00:14.684" v="597"/>
          <ac:spMkLst>
            <pc:docMk/>
            <pc:sldMk cId="4260699974" sldId="1509"/>
            <ac:spMk id="12" creationId="{73A10566-50D7-ED16-7005-7F6824BE567E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2:00:14.684" v="596"/>
          <ac:spMkLst>
            <pc:docMk/>
            <pc:sldMk cId="4260699974" sldId="1509"/>
            <ac:spMk id="14" creationId="{D46B855F-0DFD-BFF0-DC46-DBCED8A7063A}"/>
          </ac:spMkLst>
        </pc:spChg>
        <pc:spChg chg="add del">
          <ac:chgData name="Feng, Zhaopeng" userId="S::zhaopeng.23@intl.zju.edu.cn::8da53e86-6cef-4399-b8ab-f13f60e1c11d" providerId="AD" clId="Web-{E2CF750C-88FB-DF66-4A43-8D7FA7BE3439}" dt="2024-08-17T03:26:25.439" v="1382"/>
          <ac:spMkLst>
            <pc:docMk/>
            <pc:sldMk cId="4260699974" sldId="1509"/>
            <ac:spMk id="17" creationId="{31A6C27D-C360-9C2B-5953-4E2F51013F35}"/>
          </ac:spMkLst>
        </pc:spChg>
        <pc:spChg chg="add del mod">
          <ac:chgData name="Feng, Zhaopeng" userId="S::zhaopeng.23@intl.zju.edu.cn::8da53e86-6cef-4399-b8ab-f13f60e1c11d" providerId="AD" clId="Web-{E2CF750C-88FB-DF66-4A43-8D7FA7BE3439}" dt="2024-08-17T02:00:16.715" v="601"/>
          <ac:spMkLst>
            <pc:docMk/>
            <pc:sldMk cId="4260699974" sldId="1509"/>
            <ac:spMk id="18" creationId="{24A43644-43B0-7BEA-7C9E-417E9FEA90B7}"/>
          </ac:spMkLst>
        </pc:spChg>
        <pc:spChg chg="add mod">
          <ac:chgData name="Feng, Zhaopeng" userId="S::zhaopeng.23@intl.zju.edu.cn::8da53e86-6cef-4399-b8ab-f13f60e1c11d" providerId="AD" clId="Web-{E2CF750C-88FB-DF66-4A43-8D7FA7BE3439}" dt="2024-08-17T08:04:39.118" v="1630" actId="20577"/>
          <ac:spMkLst>
            <pc:docMk/>
            <pc:sldMk cId="4260699974" sldId="1509"/>
            <ac:spMk id="20" creationId="{F7B2708A-0C06-23B7-5DB5-4F986F6FC474}"/>
          </ac:spMkLst>
        </pc:spChg>
        <pc:spChg chg="add del">
          <ac:chgData name="Feng, Zhaopeng" userId="S::zhaopeng.23@intl.zju.edu.cn::8da53e86-6cef-4399-b8ab-f13f60e1c11d" providerId="AD" clId="Web-{E2CF750C-88FB-DF66-4A43-8D7FA7BE3439}" dt="2024-08-17T03:27:08.097" v="1391"/>
          <ac:spMkLst>
            <pc:docMk/>
            <pc:sldMk cId="4260699974" sldId="1509"/>
            <ac:spMk id="22" creationId="{01146EE0-D3A0-7BE2-E58A-D5B322ECE851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52:57.109" v="574"/>
          <ac:spMkLst>
            <pc:docMk/>
            <pc:sldMk cId="4260699974" sldId="1509"/>
            <ac:spMk id="23" creationId="{A9D02E2C-E318-8DAB-A7D9-47FD4A231FA7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53:00.296" v="576"/>
          <ac:spMkLst>
            <pc:docMk/>
            <pc:sldMk cId="4260699974" sldId="1509"/>
            <ac:spMk id="24" creationId="{776FA317-F745-1A34-60F9-E1BE27779476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1:52:58.593" v="575"/>
          <ac:spMkLst>
            <pc:docMk/>
            <pc:sldMk cId="4260699974" sldId="1509"/>
            <ac:spMk id="28" creationId="{0835F0A1-04BC-7A35-6BFB-86DD67E07E24}"/>
          </ac:spMkLst>
        </pc:spChg>
        <pc:graphicFrameChg chg="del mod modGraphic">
          <ac:chgData name="Feng, Zhaopeng" userId="S::zhaopeng.23@intl.zju.edu.cn::8da53e86-6cef-4399-b8ab-f13f60e1c11d" providerId="AD" clId="Web-{E2CF750C-88FB-DF66-4A43-8D7FA7BE3439}" dt="2024-08-17T02:01:45.468" v="629"/>
          <ac:graphicFrameMkLst>
            <pc:docMk/>
            <pc:sldMk cId="4260699974" sldId="1509"/>
            <ac:graphicFrameMk id="16" creationId="{AD29A096-7BFE-BD81-86B0-A765E15A31A1}"/>
          </ac:graphicFrameMkLst>
        </pc:graphicFrameChg>
        <pc:picChg chg="del">
          <ac:chgData name="Feng, Zhaopeng" userId="S::zhaopeng.23@intl.zju.edu.cn::8da53e86-6cef-4399-b8ab-f13f60e1c11d" providerId="AD" clId="Web-{E2CF750C-88FB-DF66-4A43-8D7FA7BE3439}" dt="2024-08-17T01:52:33.389" v="563"/>
          <ac:picMkLst>
            <pc:docMk/>
            <pc:sldMk cId="4260699974" sldId="1509"/>
            <ac:picMk id="3" creationId="{9F692B2E-7020-1144-553C-BA5DF9DAAD13}"/>
          </ac:picMkLst>
        </pc:picChg>
        <pc:picChg chg="add del mod">
          <ac:chgData name="Feng, Zhaopeng" userId="S::zhaopeng.23@intl.zju.edu.cn::8da53e86-6cef-4399-b8ab-f13f60e1c11d" providerId="AD" clId="Web-{E2CF750C-88FB-DF66-4A43-8D7FA7BE3439}" dt="2024-08-17T01:59:02.822" v="592"/>
          <ac:picMkLst>
            <pc:docMk/>
            <pc:sldMk cId="4260699974" sldId="1509"/>
            <ac:picMk id="4" creationId="{E70A16B0-23B2-524F-03AF-44DD560323CD}"/>
          </ac:picMkLst>
        </pc:picChg>
        <pc:picChg chg="add del">
          <ac:chgData name="Feng, Zhaopeng" userId="S::zhaopeng.23@intl.zju.edu.cn::8da53e86-6cef-4399-b8ab-f13f60e1c11d" providerId="AD" clId="Web-{E2CF750C-88FB-DF66-4A43-8D7FA7BE3439}" dt="2024-08-17T01:52:52.937" v="572"/>
          <ac:picMkLst>
            <pc:docMk/>
            <pc:sldMk cId="4260699974" sldId="1509"/>
            <ac:picMk id="7" creationId="{918DC6F0-2CE4-8628-A2E9-3D92902279E9}"/>
          </ac:picMkLst>
        </pc:picChg>
        <pc:picChg chg="add del">
          <ac:chgData name="Feng, Zhaopeng" userId="S::zhaopeng.23@intl.zju.edu.cn::8da53e86-6cef-4399-b8ab-f13f60e1c11d" providerId="AD" clId="Web-{E2CF750C-88FB-DF66-4A43-8D7FA7BE3439}" dt="2024-08-17T01:52:53.796" v="573"/>
          <ac:picMkLst>
            <pc:docMk/>
            <pc:sldMk cId="4260699974" sldId="1509"/>
            <ac:picMk id="11" creationId="{6F4A3ABF-4FAF-6F75-D594-4A5042DC5689}"/>
          </ac:picMkLst>
        </pc:picChg>
        <pc:picChg chg="add mod">
          <ac:chgData name="Feng, Zhaopeng" userId="S::zhaopeng.23@intl.zju.edu.cn::8da53e86-6cef-4399-b8ab-f13f60e1c11d" providerId="AD" clId="Web-{E2CF750C-88FB-DF66-4A43-8D7FA7BE3439}" dt="2024-08-17T08:04:45.791" v="1633" actId="1076"/>
          <ac:picMkLst>
            <pc:docMk/>
            <pc:sldMk cId="4260699974" sldId="1509"/>
            <ac:picMk id="13" creationId="{3EFE87A5-EA72-E31A-23F8-8D9156B220EB}"/>
          </ac:picMkLst>
        </pc:picChg>
      </pc:sldChg>
      <pc:sldChg chg="add replId">
        <pc:chgData name="Feng, Zhaopeng" userId="S::zhaopeng.23@intl.zju.edu.cn::8da53e86-6cef-4399-b8ab-f13f60e1c11d" providerId="AD" clId="Web-{E2CF750C-88FB-DF66-4A43-8D7FA7BE3439}" dt="2024-08-17T01:58:55.916" v="590"/>
        <pc:sldMkLst>
          <pc:docMk/>
          <pc:sldMk cId="1095119388" sldId="1510"/>
        </pc:sldMkLst>
      </pc:sldChg>
      <pc:sldChg chg="addSp delSp modSp add replId">
        <pc:chgData name="Feng, Zhaopeng" userId="S::zhaopeng.23@intl.zju.edu.cn::8da53e86-6cef-4399-b8ab-f13f60e1c11d" providerId="AD" clId="Web-{E2CF750C-88FB-DF66-4A43-8D7FA7BE3439}" dt="2024-08-17T09:40:53.933" v="2391"/>
        <pc:sldMkLst>
          <pc:docMk/>
          <pc:sldMk cId="1196629066" sldId="1511"/>
        </pc:sldMkLst>
        <pc:spChg chg="mod">
          <ac:chgData name="Feng, Zhaopeng" userId="S::zhaopeng.23@intl.zju.edu.cn::8da53e86-6cef-4399-b8ab-f13f60e1c11d" providerId="AD" clId="Web-{E2CF750C-88FB-DF66-4A43-8D7FA7BE3439}" dt="2024-08-17T02:10:56.768" v="706" actId="20577"/>
          <ac:spMkLst>
            <pc:docMk/>
            <pc:sldMk cId="1196629066" sldId="1511"/>
            <ac:spMk id="5" creationId="{84777B17-9615-4AAD-0DBE-B0B96EB5D269}"/>
          </ac:spMkLst>
        </pc:spChg>
        <pc:spChg chg="add mod">
          <ac:chgData name="Feng, Zhaopeng" userId="S::zhaopeng.23@intl.zju.edu.cn::8da53e86-6cef-4399-b8ab-f13f60e1c11d" providerId="AD" clId="Web-{E2CF750C-88FB-DF66-4A43-8D7FA7BE3439}" dt="2024-08-17T03:05:02.936" v="1248" actId="1076"/>
          <ac:spMkLst>
            <pc:docMk/>
            <pc:sldMk cId="1196629066" sldId="1511"/>
            <ac:spMk id="6" creationId="{53D5299A-EE3D-18FD-4248-50E8B822744E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2:54:48.388" v="1073"/>
          <ac:spMkLst>
            <pc:docMk/>
            <pc:sldMk cId="1196629066" sldId="1511"/>
            <ac:spMk id="9" creationId="{487D0599-4285-AE50-E009-41C635E5AE0A}"/>
          </ac:spMkLst>
        </pc:spChg>
        <pc:picChg chg="add mod">
          <ac:chgData name="Feng, Zhaopeng" userId="S::zhaopeng.23@intl.zju.edu.cn::8da53e86-6cef-4399-b8ab-f13f60e1c11d" providerId="AD" clId="Web-{E2CF750C-88FB-DF66-4A43-8D7FA7BE3439}" dt="2024-08-17T09:40:53.871" v="2390"/>
          <ac:picMkLst>
            <pc:docMk/>
            <pc:sldMk cId="1196629066" sldId="1511"/>
            <ac:picMk id="2" creationId="{E3651EF2-ADC7-D938-1256-D6E0D9EEB869}"/>
          </ac:picMkLst>
        </pc:picChg>
        <pc:picChg chg="add mod">
          <ac:chgData name="Feng, Zhaopeng" userId="S::zhaopeng.23@intl.zju.edu.cn::8da53e86-6cef-4399-b8ab-f13f60e1c11d" providerId="AD" clId="Web-{E2CF750C-88FB-DF66-4A43-8D7FA7BE3439}" dt="2024-08-17T09:40:53.933" v="2391"/>
          <ac:picMkLst>
            <pc:docMk/>
            <pc:sldMk cId="1196629066" sldId="1511"/>
            <ac:picMk id="3" creationId="{43370B80-E074-78C4-9B2F-201247FC61CE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2:06:30.634" v="633"/>
          <ac:picMkLst>
            <pc:docMk/>
            <pc:sldMk cId="1196629066" sldId="1511"/>
            <ac:picMk id="13" creationId="{3EFE87A5-EA72-E31A-23F8-8D9156B220EB}"/>
          </ac:picMkLst>
        </pc:picChg>
      </pc:sldChg>
      <pc:sldChg chg="addSp delSp modSp add ord replId">
        <pc:chgData name="Feng, Zhaopeng" userId="S::zhaopeng.23@intl.zju.edu.cn::8da53e86-6cef-4399-b8ab-f13f60e1c11d" providerId="AD" clId="Web-{E2CF750C-88FB-DF66-4A43-8D7FA7BE3439}" dt="2024-08-17T09:05:54.960" v="2079" actId="1076"/>
        <pc:sldMkLst>
          <pc:docMk/>
          <pc:sldMk cId="1066289946" sldId="1512"/>
        </pc:sldMkLst>
        <pc:spChg chg="add del mod">
          <ac:chgData name="Feng, Zhaopeng" userId="S::zhaopeng.23@intl.zju.edu.cn::8da53e86-6cef-4399-b8ab-f13f60e1c11d" providerId="AD" clId="Web-{E2CF750C-88FB-DF66-4A43-8D7FA7BE3439}" dt="2024-08-17T08:06:05.043" v="1639"/>
          <ac:spMkLst>
            <pc:docMk/>
            <pc:sldMk cId="1066289946" sldId="1512"/>
            <ac:spMk id="2" creationId="{B42CE334-71CC-8483-8B20-9B32588E6035}"/>
          </ac:spMkLst>
        </pc:spChg>
        <pc:spChg chg="add mod">
          <ac:chgData name="Feng, Zhaopeng" userId="S::zhaopeng.23@intl.zju.edu.cn::8da53e86-6cef-4399-b8ab-f13f60e1c11d" providerId="AD" clId="Web-{E2CF750C-88FB-DF66-4A43-8D7FA7BE3439}" dt="2024-08-17T03:26:38.940" v="1384" actId="14100"/>
          <ac:spMkLst>
            <pc:docMk/>
            <pc:sldMk cId="1066289946" sldId="1512"/>
            <ac:spMk id="3" creationId="{93115E6C-6FC4-46FF-5837-28DB9ACCD58D}"/>
          </ac:spMkLst>
        </pc:spChg>
        <pc:spChg chg="add del mod">
          <ac:chgData name="Feng, Zhaopeng" userId="S::zhaopeng.23@intl.zju.edu.cn::8da53e86-6cef-4399-b8ab-f13f60e1c11d" providerId="AD" clId="Web-{E2CF750C-88FB-DF66-4A43-8D7FA7BE3439}" dt="2024-08-17T08:31:00.503" v="1801"/>
          <ac:spMkLst>
            <pc:docMk/>
            <pc:sldMk cId="1066289946" sldId="1512"/>
            <ac:spMk id="4" creationId="{EAFBE229-E9A0-17F9-2A99-2885ADF57C96}"/>
          </ac:spMkLst>
        </pc:spChg>
        <pc:spChg chg="add del mod">
          <ac:chgData name="Feng, Zhaopeng" userId="S::zhaopeng.23@intl.zju.edu.cn::8da53e86-6cef-4399-b8ab-f13f60e1c11d" providerId="AD" clId="Web-{E2CF750C-88FB-DF66-4A43-8D7FA7BE3439}" dt="2024-08-17T08:19:00.399" v="1724"/>
          <ac:spMkLst>
            <pc:docMk/>
            <pc:sldMk cId="1066289946" sldId="1512"/>
            <ac:spMk id="5" creationId="{11E6FDCB-C174-FFA3-66E8-306797931D99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3:25:41.485" v="1370"/>
          <ac:spMkLst>
            <pc:docMk/>
            <pc:sldMk cId="1066289946" sldId="1512"/>
            <ac:spMk id="5" creationId="{84777B17-9615-4AAD-0DBE-B0B96EB5D269}"/>
          </ac:spMkLst>
        </pc:spChg>
        <pc:spChg chg="add del mod">
          <ac:chgData name="Feng, Zhaopeng" userId="S::zhaopeng.23@intl.zju.edu.cn::8da53e86-6cef-4399-b8ab-f13f60e1c11d" providerId="AD" clId="Web-{E2CF750C-88FB-DF66-4A43-8D7FA7BE3439}" dt="2024-08-17T08:21:42.311" v="1732"/>
          <ac:spMkLst>
            <pc:docMk/>
            <pc:sldMk cId="1066289946" sldId="1512"/>
            <ac:spMk id="6" creationId="{2AB1854B-F4B0-3520-2DEF-BF4AC0720A03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8:51:34.782" v="1945" actId="1076"/>
          <ac:spMkLst>
            <pc:docMk/>
            <pc:sldMk cId="1066289946" sldId="1512"/>
            <ac:spMk id="9" creationId="{487D0599-4285-AE50-E009-41C635E5AE0A}"/>
          </ac:spMkLst>
        </pc:spChg>
        <pc:spChg chg="add mod">
          <ac:chgData name="Feng, Zhaopeng" userId="S::zhaopeng.23@intl.zju.edu.cn::8da53e86-6cef-4399-b8ab-f13f60e1c11d" providerId="AD" clId="Web-{E2CF750C-88FB-DF66-4A43-8D7FA7BE3439}" dt="2024-08-17T09:05:54.960" v="2079" actId="1076"/>
          <ac:spMkLst>
            <pc:docMk/>
            <pc:sldMk cId="1066289946" sldId="1512"/>
            <ac:spMk id="10" creationId="{7FA7C919-8C8A-6978-E1AA-43A04B65E7FE}"/>
          </ac:spMkLst>
        </pc:spChg>
        <pc:graphicFrameChg chg="add mod modGraphic">
          <ac:chgData name="Feng, Zhaopeng" userId="S::zhaopeng.23@intl.zju.edu.cn::8da53e86-6cef-4399-b8ab-f13f60e1c11d" providerId="AD" clId="Web-{E2CF750C-88FB-DF66-4A43-8D7FA7BE3439}" dt="2024-08-17T08:51:34.845" v="1949" actId="1076"/>
          <ac:graphicFrameMkLst>
            <pc:docMk/>
            <pc:sldMk cId="1066289946" sldId="1512"/>
            <ac:graphicFrameMk id="11" creationId="{E0B85E13-36BF-A4C1-48DF-EC83925D9FC4}"/>
          </ac:graphicFrameMkLst>
        </pc:graphicFrameChg>
        <pc:picChg chg="add mod">
          <ac:chgData name="Feng, Zhaopeng" userId="S::zhaopeng.23@intl.zju.edu.cn::8da53e86-6cef-4399-b8ab-f13f60e1c11d" providerId="AD" clId="Web-{E2CF750C-88FB-DF66-4A43-8D7FA7BE3439}" dt="2024-08-17T08:51:34.798" v="1946" actId="1076"/>
          <ac:picMkLst>
            <pc:docMk/>
            <pc:sldMk cId="1066289946" sldId="1512"/>
            <ac:picMk id="7" creationId="{7E87A975-DBEF-5A6F-A45C-8384A34F0D33}"/>
          </ac:picMkLst>
        </pc:picChg>
        <pc:picChg chg="add mod">
          <ac:chgData name="Feng, Zhaopeng" userId="S::zhaopeng.23@intl.zju.edu.cn::8da53e86-6cef-4399-b8ab-f13f60e1c11d" providerId="AD" clId="Web-{E2CF750C-88FB-DF66-4A43-8D7FA7BE3439}" dt="2024-08-17T08:51:34.814" v="1947" actId="1076"/>
          <ac:picMkLst>
            <pc:docMk/>
            <pc:sldMk cId="1066289946" sldId="1512"/>
            <ac:picMk id="8" creationId="{A1C3370E-0A4A-9A18-3A2F-DFCF8875D996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8:05:22.011" v="1635"/>
          <ac:picMkLst>
            <pc:docMk/>
            <pc:sldMk cId="1066289946" sldId="1512"/>
            <ac:picMk id="13" creationId="{3EFE87A5-EA72-E31A-23F8-8D9156B220EB}"/>
          </ac:picMkLst>
        </pc:picChg>
      </pc:sldChg>
      <pc:sldChg chg="addSp delSp modSp add replId">
        <pc:chgData name="Feng, Zhaopeng" userId="S::zhaopeng.23@intl.zju.edu.cn::8da53e86-6cef-4399-b8ab-f13f60e1c11d" providerId="AD" clId="Web-{E2CF750C-88FB-DF66-4A43-8D7FA7BE3439}" dt="2024-08-17T09:40:15.899" v="2386" actId="1076"/>
        <pc:sldMkLst>
          <pc:docMk/>
          <pc:sldMk cId="2534010074" sldId="1513"/>
        </pc:sldMkLst>
        <pc:spChg chg="add del mod">
          <ac:chgData name="Feng, Zhaopeng" userId="S::zhaopeng.23@intl.zju.edu.cn::8da53e86-6cef-4399-b8ab-f13f60e1c11d" providerId="AD" clId="Web-{E2CF750C-88FB-DF66-4A43-8D7FA7BE3439}" dt="2024-08-17T09:39:59.961" v="2378"/>
          <ac:spMkLst>
            <pc:docMk/>
            <pc:sldMk cId="2534010074" sldId="1513"/>
            <ac:spMk id="2" creationId="{5ABEDEF5-AD77-430D-EB18-99B8E2C71900}"/>
          </ac:spMkLst>
        </pc:spChg>
        <pc:spChg chg="add mod">
          <ac:chgData name="Feng, Zhaopeng" userId="S::zhaopeng.23@intl.zju.edu.cn::8da53e86-6cef-4399-b8ab-f13f60e1c11d" providerId="AD" clId="Web-{E2CF750C-88FB-DF66-4A43-8D7FA7BE3439}" dt="2024-08-17T09:05:30.975" v="2074" actId="1076"/>
          <ac:spMkLst>
            <pc:docMk/>
            <pc:sldMk cId="2534010074" sldId="1513"/>
            <ac:spMk id="3" creationId="{31FF39CE-14B4-6DDB-2B0F-078440064662}"/>
          </ac:spMkLst>
        </pc:spChg>
        <pc:spChg chg="add del mod">
          <ac:chgData name="Feng, Zhaopeng" userId="S::zhaopeng.23@intl.zju.edu.cn::8da53e86-6cef-4399-b8ab-f13f60e1c11d" providerId="AD" clId="Web-{E2CF750C-88FB-DF66-4A43-8D7FA7BE3439}" dt="2024-08-17T09:27:22.921" v="2249"/>
          <ac:spMkLst>
            <pc:docMk/>
            <pc:sldMk cId="2534010074" sldId="1513"/>
            <ac:spMk id="4" creationId="{BBA92D29-93B0-6700-257E-613053C7696B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3:26:46.112" v="1385" actId="14100"/>
          <ac:spMkLst>
            <pc:docMk/>
            <pc:sldMk cId="2534010074" sldId="1513"/>
            <ac:spMk id="5" creationId="{84777B17-9615-4AAD-0DBE-B0B96EB5D269}"/>
          </ac:spMkLst>
        </pc:spChg>
        <pc:spChg chg="add mod">
          <ac:chgData name="Feng, Zhaopeng" userId="S::zhaopeng.23@intl.zju.edu.cn::8da53e86-6cef-4399-b8ab-f13f60e1c11d" providerId="AD" clId="Web-{E2CF750C-88FB-DF66-4A43-8D7FA7BE3439}" dt="2024-08-17T09:40:08.586" v="2382" actId="20577"/>
          <ac:spMkLst>
            <pc:docMk/>
            <pc:sldMk cId="2534010074" sldId="1513"/>
            <ac:spMk id="6" creationId="{CB337496-DEBE-2C41-C9F3-F608A55817A3}"/>
          </ac:spMkLst>
        </pc:spChg>
        <pc:spChg chg="add del mod">
          <ac:chgData name="Feng, Zhaopeng" userId="S::zhaopeng.23@intl.zju.edu.cn::8da53e86-6cef-4399-b8ab-f13f60e1c11d" providerId="AD" clId="Web-{E2CF750C-88FB-DF66-4A43-8D7FA7BE3439}" dt="2024-08-17T09:14:09.973" v="2157"/>
          <ac:spMkLst>
            <pc:docMk/>
            <pc:sldMk cId="2534010074" sldId="1513"/>
            <ac:spMk id="7" creationId="{6E2E66DE-72AB-8763-C68D-A97F39E6E713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9:39:56.821" v="2376"/>
          <ac:spMkLst>
            <pc:docMk/>
            <pc:sldMk cId="2534010074" sldId="1513"/>
            <ac:spMk id="9" creationId="{487D0599-4285-AE50-E009-41C635E5AE0A}"/>
          </ac:spMkLst>
        </pc:spChg>
        <pc:spChg chg="add mod">
          <ac:chgData name="Feng, Zhaopeng" userId="S::zhaopeng.23@intl.zju.edu.cn::8da53e86-6cef-4399-b8ab-f13f60e1c11d" providerId="AD" clId="Web-{E2CF750C-88FB-DF66-4A43-8D7FA7BE3439}" dt="2024-08-17T09:40:15.899" v="2386" actId="1076"/>
          <ac:spMkLst>
            <pc:docMk/>
            <pc:sldMk cId="2534010074" sldId="1513"/>
            <ac:spMk id="24" creationId="{38ECCF96-B968-ED26-A5D0-9D50BF1DB60F}"/>
          </ac:spMkLst>
        </pc:spChg>
        <pc:graphicFrameChg chg="add del mod">
          <ac:chgData name="Feng, Zhaopeng" userId="S::zhaopeng.23@intl.zju.edu.cn::8da53e86-6cef-4399-b8ab-f13f60e1c11d" providerId="AD" clId="Web-{E2CF750C-88FB-DF66-4A43-8D7FA7BE3439}" dt="2024-08-17T09:27:13.889" v="2248"/>
          <ac:graphicFrameMkLst>
            <pc:docMk/>
            <pc:sldMk cId="2534010074" sldId="1513"/>
            <ac:graphicFrameMk id="15" creationId="{4EC86257-D088-5402-BB90-950E612C3D37}"/>
          </ac:graphicFrameMkLst>
        </pc:graphicFrameChg>
        <pc:graphicFrameChg chg="add del mod">
          <ac:chgData name="Feng, Zhaopeng" userId="S::zhaopeng.23@intl.zju.edu.cn::8da53e86-6cef-4399-b8ab-f13f60e1c11d" providerId="AD" clId="Web-{E2CF750C-88FB-DF66-4A43-8D7FA7BE3439}" dt="2024-08-17T09:27:32.608" v="2251"/>
          <ac:graphicFrameMkLst>
            <pc:docMk/>
            <pc:sldMk cId="2534010074" sldId="1513"/>
            <ac:graphicFrameMk id="17" creationId="{C5B2999D-2654-CB35-3DBB-9D2896CD75F8}"/>
          </ac:graphicFrameMkLst>
        </pc:graphicFrameChg>
        <pc:graphicFrameChg chg="add del mod">
          <ac:chgData name="Feng, Zhaopeng" userId="S::zhaopeng.23@intl.zju.edu.cn::8da53e86-6cef-4399-b8ab-f13f60e1c11d" providerId="AD" clId="Web-{E2CF750C-88FB-DF66-4A43-8D7FA7BE3439}" dt="2024-08-17T09:27:59.864" v="2254"/>
          <ac:graphicFrameMkLst>
            <pc:docMk/>
            <pc:sldMk cId="2534010074" sldId="1513"/>
            <ac:graphicFrameMk id="19" creationId="{14FF4CC0-63B1-526C-3B4D-115179B34968}"/>
          </ac:graphicFrameMkLst>
        </pc:graphicFrameChg>
        <pc:graphicFrameChg chg="add del mod">
          <ac:chgData name="Feng, Zhaopeng" userId="S::zhaopeng.23@intl.zju.edu.cn::8da53e86-6cef-4399-b8ab-f13f60e1c11d" providerId="AD" clId="Web-{E2CF750C-88FB-DF66-4A43-8D7FA7BE3439}" dt="2024-08-17T09:28:06.630" v="2256"/>
          <ac:graphicFrameMkLst>
            <pc:docMk/>
            <pc:sldMk cId="2534010074" sldId="1513"/>
            <ac:graphicFrameMk id="21" creationId="{D41CF5E8-DE72-B390-5FA3-935C8F464144}"/>
          </ac:graphicFrameMkLst>
        </pc:graphicFrameChg>
        <pc:graphicFrameChg chg="add del mod">
          <ac:chgData name="Feng, Zhaopeng" userId="S::zhaopeng.23@intl.zju.edu.cn::8da53e86-6cef-4399-b8ab-f13f60e1c11d" providerId="AD" clId="Web-{E2CF750C-88FB-DF66-4A43-8D7FA7BE3439}" dt="2024-08-17T09:28:12.365" v="2258"/>
          <ac:graphicFrameMkLst>
            <pc:docMk/>
            <pc:sldMk cId="2534010074" sldId="1513"/>
            <ac:graphicFrameMk id="23" creationId="{94926800-D57F-B737-44F6-30A10FCDFB8D}"/>
          </ac:graphicFrameMkLst>
        </pc:graphicFrameChg>
        <pc:picChg chg="add del mod">
          <ac:chgData name="Feng, Zhaopeng" userId="S::zhaopeng.23@intl.zju.edu.cn::8da53e86-6cef-4399-b8ab-f13f60e1c11d" providerId="AD" clId="Web-{E2CF750C-88FB-DF66-4A43-8D7FA7BE3439}" dt="2024-08-17T09:40:10.993" v="2384"/>
          <ac:picMkLst>
            <pc:docMk/>
            <pc:sldMk cId="2534010074" sldId="1513"/>
            <ac:picMk id="8" creationId="{0ACFB682-250E-7E6B-5253-10411C566E48}"/>
          </ac:picMkLst>
        </pc:picChg>
        <pc:picChg chg="add del mod">
          <ac:chgData name="Feng, Zhaopeng" userId="S::zhaopeng.23@intl.zju.edu.cn::8da53e86-6cef-4399-b8ab-f13f60e1c11d" providerId="AD" clId="Web-{E2CF750C-88FB-DF66-4A43-8D7FA7BE3439}" dt="2024-08-17T09:40:13.149" v="2385"/>
          <ac:picMkLst>
            <pc:docMk/>
            <pc:sldMk cId="2534010074" sldId="1513"/>
            <ac:picMk id="10" creationId="{B47BC90E-7B17-6153-CA4F-C9A505668AED}"/>
          </ac:picMkLst>
        </pc:picChg>
        <pc:picChg chg="add mod">
          <ac:chgData name="Feng, Zhaopeng" userId="S::zhaopeng.23@intl.zju.edu.cn::8da53e86-6cef-4399-b8ab-f13f60e1c11d" providerId="AD" clId="Web-{E2CF750C-88FB-DF66-4A43-8D7FA7BE3439}" dt="2024-08-17T09:20:36.473" v="2196" actId="1076"/>
          <ac:picMkLst>
            <pc:docMk/>
            <pc:sldMk cId="2534010074" sldId="1513"/>
            <ac:picMk id="11" creationId="{1A88DFBE-AB05-DDA4-AA7D-6C2ABA42860A}"/>
          </ac:picMkLst>
        </pc:picChg>
        <pc:picChg chg="add del mod">
          <ac:chgData name="Feng, Zhaopeng" userId="S::zhaopeng.23@intl.zju.edu.cn::8da53e86-6cef-4399-b8ab-f13f60e1c11d" providerId="AD" clId="Web-{E2CF750C-88FB-DF66-4A43-8D7FA7BE3439}" dt="2024-08-17T09:40:09.930" v="2383"/>
          <ac:picMkLst>
            <pc:docMk/>
            <pc:sldMk cId="2534010074" sldId="1513"/>
            <ac:picMk id="12" creationId="{A2AF2560-B930-CF17-779C-9471C92CE44E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8:14:30.405" v="1692"/>
          <ac:picMkLst>
            <pc:docMk/>
            <pc:sldMk cId="2534010074" sldId="1513"/>
            <ac:picMk id="13" creationId="{3EFE87A5-EA72-E31A-23F8-8D9156B220EB}"/>
          </ac:picMkLst>
        </pc:picChg>
        <pc:picChg chg="add del mod">
          <ac:chgData name="Feng, Zhaopeng" userId="S::zhaopeng.23@intl.zju.edu.cn::8da53e86-6cef-4399-b8ab-f13f60e1c11d" providerId="AD" clId="Web-{E2CF750C-88FB-DF66-4A43-8D7FA7BE3439}" dt="2024-08-17T09:39:42.351" v="2370"/>
          <ac:picMkLst>
            <pc:docMk/>
            <pc:sldMk cId="2534010074" sldId="1513"/>
            <ac:picMk id="13" creationId="{467ED66C-14D6-D1D5-DDFC-6DA51619D983}"/>
          </ac:picMkLst>
        </pc:picChg>
      </pc:sldChg>
      <pc:sldChg chg="addSp delSp modSp add replId">
        <pc:chgData name="Feng, Zhaopeng" userId="S::zhaopeng.23@intl.zju.edu.cn::8da53e86-6cef-4399-b8ab-f13f60e1c11d" providerId="AD" clId="Web-{E2CF750C-88FB-DF66-4A43-8D7FA7BE3439}" dt="2024-08-17T03:28:14.317" v="1405"/>
        <pc:sldMkLst>
          <pc:docMk/>
          <pc:sldMk cId="2508520197" sldId="1514"/>
        </pc:sldMkLst>
        <pc:spChg chg="add mod">
          <ac:chgData name="Feng, Zhaopeng" userId="S::zhaopeng.23@intl.zju.edu.cn::8da53e86-6cef-4399-b8ab-f13f60e1c11d" providerId="AD" clId="Web-{E2CF750C-88FB-DF66-4A43-8D7FA7BE3439}" dt="2024-08-17T03:28:07.676" v="1403" actId="20577"/>
          <ac:spMkLst>
            <pc:docMk/>
            <pc:sldMk cId="2508520197" sldId="1514"/>
            <ac:spMk id="3" creationId="{C4E65A93-C075-27AA-478E-EF8438F46A3F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3:28:14.317" v="1405"/>
          <ac:spMkLst>
            <pc:docMk/>
            <pc:sldMk cId="2508520197" sldId="1514"/>
            <ac:spMk id="5" creationId="{84777B17-9615-4AAD-0DBE-B0B96EB5D269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3:07:13.018" v="1252" actId="1076"/>
          <ac:spMkLst>
            <pc:docMk/>
            <pc:sldMk cId="2508520197" sldId="1514"/>
            <ac:spMk id="9" creationId="{487D0599-4285-AE50-E009-41C635E5AE0A}"/>
          </ac:spMkLst>
        </pc:spChg>
        <pc:picChg chg="del">
          <ac:chgData name="Feng, Zhaopeng" userId="S::zhaopeng.23@intl.zju.edu.cn::8da53e86-6cef-4399-b8ab-f13f60e1c11d" providerId="AD" clId="Web-{E2CF750C-88FB-DF66-4A43-8D7FA7BE3439}" dt="2024-08-17T03:07:05.783" v="1251"/>
          <ac:picMkLst>
            <pc:docMk/>
            <pc:sldMk cId="2508520197" sldId="1514"/>
            <ac:picMk id="13" creationId="{3EFE87A5-EA72-E31A-23F8-8D9156B220EB}"/>
          </ac:picMkLst>
        </pc:picChg>
      </pc:sldChg>
      <pc:sldChg chg="addSp delSp modSp add replId">
        <pc:chgData name="Feng, Zhaopeng" userId="S::zhaopeng.23@intl.zju.edu.cn::8da53e86-6cef-4399-b8ab-f13f60e1c11d" providerId="AD" clId="Web-{E2CF750C-88FB-DF66-4A43-8D7FA7BE3439}" dt="2024-08-17T02:47:50.767" v="1060" actId="1076"/>
        <pc:sldMkLst>
          <pc:docMk/>
          <pc:sldMk cId="4194994838" sldId="1515"/>
        </pc:sldMkLst>
        <pc:spChg chg="add del mod">
          <ac:chgData name="Feng, Zhaopeng" userId="S::zhaopeng.23@intl.zju.edu.cn::8da53e86-6cef-4399-b8ab-f13f60e1c11d" providerId="AD" clId="Web-{E2CF750C-88FB-DF66-4A43-8D7FA7BE3439}" dt="2024-08-17T02:45:30.336" v="1043"/>
          <ac:spMkLst>
            <pc:docMk/>
            <pc:sldMk cId="4194994838" sldId="1515"/>
            <ac:spMk id="2" creationId="{B79A34FB-2225-9EBC-C51D-A2A08124A7B1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2:11:22.518" v="715" actId="20577"/>
          <ac:spMkLst>
            <pc:docMk/>
            <pc:sldMk cId="4194994838" sldId="1515"/>
            <ac:spMk id="5" creationId="{84777B17-9615-4AAD-0DBE-B0B96EB5D269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2:47:50.767" v="1060" actId="1076"/>
          <ac:spMkLst>
            <pc:docMk/>
            <pc:sldMk cId="4194994838" sldId="1515"/>
            <ac:spMk id="9" creationId="{487D0599-4285-AE50-E009-41C635E5AE0A}"/>
          </ac:spMkLst>
        </pc:spChg>
      </pc:sldChg>
      <pc:sldChg chg="delSp modSp add replId">
        <pc:chgData name="Feng, Zhaopeng" userId="S::zhaopeng.23@intl.zju.edu.cn::8da53e86-6cef-4399-b8ab-f13f60e1c11d" providerId="AD" clId="Web-{E2CF750C-88FB-DF66-4A43-8D7FA7BE3439}" dt="2024-08-17T02:48:18.518" v="1062" actId="20577"/>
        <pc:sldMkLst>
          <pc:docMk/>
          <pc:sldMk cId="1486228596" sldId="1516"/>
        </pc:sldMkLst>
        <pc:spChg chg="mod">
          <ac:chgData name="Feng, Zhaopeng" userId="S::zhaopeng.23@intl.zju.edu.cn::8da53e86-6cef-4399-b8ab-f13f60e1c11d" providerId="AD" clId="Web-{E2CF750C-88FB-DF66-4A43-8D7FA7BE3439}" dt="2024-08-17T02:48:18.518" v="1062" actId="20577"/>
          <ac:spMkLst>
            <pc:docMk/>
            <pc:sldMk cId="1486228596" sldId="1516"/>
            <ac:spMk id="2" creationId="{B79A34FB-2225-9EBC-C51D-A2A08124A7B1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2:45:21.054" v="1041"/>
          <ac:spMkLst>
            <pc:docMk/>
            <pc:sldMk cId="1486228596" sldId="1516"/>
            <ac:spMk id="9" creationId="{487D0599-4285-AE50-E009-41C635E5AE0A}"/>
          </ac:spMkLst>
        </pc:spChg>
      </pc:sldChg>
      <pc:sldChg chg="add del replId">
        <pc:chgData name="Feng, Zhaopeng" userId="S::zhaopeng.23@intl.zju.edu.cn::8da53e86-6cef-4399-b8ab-f13f60e1c11d" providerId="AD" clId="Web-{E2CF750C-88FB-DF66-4A43-8D7FA7BE3439}" dt="2024-08-17T08:59:04.403" v="1989"/>
        <pc:sldMkLst>
          <pc:docMk/>
          <pc:sldMk cId="3252589619" sldId="1517"/>
        </pc:sldMkLst>
      </pc:sldChg>
      <pc:sldChg chg="delSp add replId">
        <pc:chgData name="Feng, Zhaopeng" userId="S::zhaopeng.23@intl.zju.edu.cn::8da53e86-6cef-4399-b8ab-f13f60e1c11d" providerId="AD" clId="Web-{E2CF750C-88FB-DF66-4A43-8D7FA7BE3439}" dt="2024-08-17T08:07:36.218" v="1640"/>
        <pc:sldMkLst>
          <pc:docMk/>
          <pc:sldMk cId="457536670" sldId="1518"/>
        </pc:sldMkLst>
        <pc:picChg chg="del">
          <ac:chgData name="Feng, Zhaopeng" userId="S::zhaopeng.23@intl.zju.edu.cn::8da53e86-6cef-4399-b8ab-f13f60e1c11d" providerId="AD" clId="Web-{E2CF750C-88FB-DF66-4A43-8D7FA7BE3439}" dt="2024-08-17T08:07:36.218" v="1640"/>
          <ac:picMkLst>
            <pc:docMk/>
            <pc:sldMk cId="457536670" sldId="1518"/>
            <ac:picMk id="13" creationId="{3EFE87A5-EA72-E31A-23F8-8D9156B220EB}"/>
          </ac:picMkLst>
        </pc:picChg>
      </pc:sldChg>
      <pc:sldChg chg="addSp delSp modSp add replId">
        <pc:chgData name="Feng, Zhaopeng" userId="S::zhaopeng.23@intl.zju.edu.cn::8da53e86-6cef-4399-b8ab-f13f60e1c11d" providerId="AD" clId="Web-{E2CF750C-88FB-DF66-4A43-8D7FA7BE3439}" dt="2024-08-17T08:58:56.497" v="1988" actId="20577"/>
        <pc:sldMkLst>
          <pc:docMk/>
          <pc:sldMk cId="2354336178" sldId="1519"/>
        </pc:sldMkLst>
        <pc:spChg chg="mod">
          <ac:chgData name="Feng, Zhaopeng" userId="S::zhaopeng.23@intl.zju.edu.cn::8da53e86-6cef-4399-b8ab-f13f60e1c11d" providerId="AD" clId="Web-{E2CF750C-88FB-DF66-4A43-8D7FA7BE3439}" dt="2024-08-17T08:58:56.497" v="1988" actId="20577"/>
          <ac:spMkLst>
            <pc:docMk/>
            <pc:sldMk cId="2354336178" sldId="1519"/>
            <ac:spMk id="9" creationId="{487D0599-4285-AE50-E009-41C635E5AE0A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8:52:24.299" v="1962"/>
          <ac:spMkLst>
            <pc:docMk/>
            <pc:sldMk cId="2354336178" sldId="1519"/>
            <ac:spMk id="10" creationId="{7FA7C919-8C8A-6978-E1AA-43A04B65E7FE}"/>
          </ac:spMkLst>
        </pc:spChg>
        <pc:graphicFrameChg chg="del mod modGraphic">
          <ac:chgData name="Feng, Zhaopeng" userId="S::zhaopeng.23@intl.zju.edu.cn::8da53e86-6cef-4399-b8ab-f13f60e1c11d" providerId="AD" clId="Web-{E2CF750C-88FB-DF66-4A43-8D7FA7BE3439}" dt="2024-08-17T08:52:26.049" v="1964"/>
          <ac:graphicFrameMkLst>
            <pc:docMk/>
            <pc:sldMk cId="2354336178" sldId="1519"/>
            <ac:graphicFrameMk id="11" creationId="{E0B85E13-36BF-A4C1-48DF-EC83925D9FC4}"/>
          </ac:graphicFrameMkLst>
        </pc:graphicFrameChg>
        <pc:picChg chg="add mod">
          <ac:chgData name="Feng, Zhaopeng" userId="S::zhaopeng.23@intl.zju.edu.cn::8da53e86-6cef-4399-b8ab-f13f60e1c11d" providerId="AD" clId="Web-{E2CF750C-88FB-DF66-4A43-8D7FA7BE3439}" dt="2024-08-17T08:54:55.037" v="1987"/>
          <ac:picMkLst>
            <pc:docMk/>
            <pc:sldMk cId="2354336178" sldId="1519"/>
            <ac:picMk id="4" creationId="{984E8650-F173-7075-24DC-F55C6EC17293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8:52:19.096" v="1959"/>
          <ac:picMkLst>
            <pc:docMk/>
            <pc:sldMk cId="2354336178" sldId="1519"/>
            <ac:picMk id="7" creationId="{7E87A975-DBEF-5A6F-A45C-8384A34F0D33}"/>
          </ac:picMkLst>
        </pc:picChg>
        <pc:picChg chg="del">
          <ac:chgData name="Feng, Zhaopeng" userId="S::zhaopeng.23@intl.zju.edu.cn::8da53e86-6cef-4399-b8ab-f13f60e1c11d" providerId="AD" clId="Web-{E2CF750C-88FB-DF66-4A43-8D7FA7BE3439}" dt="2024-08-17T08:52:20.377" v="1960"/>
          <ac:picMkLst>
            <pc:docMk/>
            <pc:sldMk cId="2354336178" sldId="1519"/>
            <ac:picMk id="8" creationId="{A1C3370E-0A4A-9A18-3A2F-DFCF8875D996}"/>
          </ac:picMkLst>
        </pc:picChg>
      </pc:sldChg>
      <pc:sldChg chg="addSp delSp modSp add replId">
        <pc:chgData name="Feng, Zhaopeng" userId="S::zhaopeng.23@intl.zju.edu.cn::8da53e86-6cef-4399-b8ab-f13f60e1c11d" providerId="AD" clId="Web-{E2CF750C-88FB-DF66-4A43-8D7FA7BE3439}" dt="2024-08-17T09:43:33.428" v="2497"/>
        <pc:sldMkLst>
          <pc:docMk/>
          <pc:sldMk cId="3891721906" sldId="1520"/>
        </pc:sldMkLst>
        <pc:spChg chg="del mod">
          <ac:chgData name="Feng, Zhaopeng" userId="S::zhaopeng.23@intl.zju.edu.cn::8da53e86-6cef-4399-b8ab-f13f60e1c11d" providerId="AD" clId="Web-{E2CF750C-88FB-DF66-4A43-8D7FA7BE3439}" dt="2024-08-17T09:43:14.315" v="2491"/>
          <ac:spMkLst>
            <pc:docMk/>
            <pc:sldMk cId="3891721906" sldId="1520"/>
            <ac:spMk id="2" creationId="{5ABEDEF5-AD77-430D-EB18-99B8E2C71900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9:35:58.142" v="2309"/>
          <ac:spMkLst>
            <pc:docMk/>
            <pc:sldMk cId="3891721906" sldId="1520"/>
            <ac:spMk id="3" creationId="{31FF39CE-14B4-6DDB-2B0F-078440064662}"/>
          </ac:spMkLst>
        </pc:spChg>
        <pc:spChg chg="mod">
          <ac:chgData name="Feng, Zhaopeng" userId="S::zhaopeng.23@intl.zju.edu.cn::8da53e86-6cef-4399-b8ab-f13f60e1c11d" providerId="AD" clId="Web-{E2CF750C-88FB-DF66-4A43-8D7FA7BE3439}" dt="2024-08-17T09:39:22.632" v="2366" actId="20577"/>
          <ac:spMkLst>
            <pc:docMk/>
            <pc:sldMk cId="3891721906" sldId="1520"/>
            <ac:spMk id="6" creationId="{CB337496-DEBE-2C41-C9F3-F608A55817A3}"/>
          </ac:spMkLst>
        </pc:spChg>
        <pc:spChg chg="del mod">
          <ac:chgData name="Feng, Zhaopeng" userId="S::zhaopeng.23@intl.zju.edu.cn::8da53e86-6cef-4399-b8ab-f13f60e1c11d" providerId="AD" clId="Web-{E2CF750C-88FB-DF66-4A43-8D7FA7BE3439}" dt="2024-08-17T09:43:09.190" v="2489"/>
          <ac:spMkLst>
            <pc:docMk/>
            <pc:sldMk cId="3891721906" sldId="1520"/>
            <ac:spMk id="9" creationId="{487D0599-4285-AE50-E009-41C635E5AE0A}"/>
          </ac:spMkLst>
        </pc:spChg>
        <pc:spChg chg="del">
          <ac:chgData name="Feng, Zhaopeng" userId="S::zhaopeng.23@intl.zju.edu.cn::8da53e86-6cef-4399-b8ab-f13f60e1c11d" providerId="AD" clId="Web-{E2CF750C-88FB-DF66-4A43-8D7FA7BE3439}" dt="2024-08-17T09:43:15.565" v="2492"/>
          <ac:spMkLst>
            <pc:docMk/>
            <pc:sldMk cId="3891721906" sldId="1520"/>
            <ac:spMk id="24" creationId="{38ECCF96-B968-ED26-A5D0-9D50BF1DB60F}"/>
          </ac:spMkLst>
        </pc:spChg>
        <pc:graphicFrameChg chg="add mod modGraphic">
          <ac:chgData name="Feng, Zhaopeng" userId="S::zhaopeng.23@intl.zju.edu.cn::8da53e86-6cef-4399-b8ab-f13f60e1c11d" providerId="AD" clId="Web-{E2CF750C-88FB-DF66-4A43-8D7FA7BE3439}" dt="2024-08-17T09:43:33.428" v="2497"/>
          <ac:graphicFrameMkLst>
            <pc:docMk/>
            <pc:sldMk cId="3891721906" sldId="1520"/>
            <ac:graphicFrameMk id="7" creationId="{32BE69D6-76CF-5B7B-7C9A-AF5B75F7081D}"/>
          </ac:graphicFrameMkLst>
        </pc:graphicFrameChg>
        <pc:graphicFrameChg chg="add del mod">
          <ac:chgData name="Feng, Zhaopeng" userId="S::zhaopeng.23@intl.zju.edu.cn::8da53e86-6cef-4399-b8ab-f13f60e1c11d" providerId="AD" clId="Web-{E2CF750C-88FB-DF66-4A43-8D7FA7BE3439}" dt="2024-08-17T09:42:27.548" v="2468"/>
          <ac:graphicFrameMkLst>
            <pc:docMk/>
            <pc:sldMk cId="3891721906" sldId="1520"/>
            <ac:graphicFrameMk id="15" creationId="{3A86BB54-225E-E893-0940-0843DDCCACE4}"/>
          </ac:graphicFrameMkLst>
        </pc:graphicFrameChg>
        <pc:picChg chg="mod">
          <ac:chgData name="Feng, Zhaopeng" userId="S::zhaopeng.23@intl.zju.edu.cn::8da53e86-6cef-4399-b8ab-f13f60e1c11d" providerId="AD" clId="Web-{E2CF750C-88FB-DF66-4A43-8D7FA7BE3439}" dt="2024-08-17T09:38:01.990" v="2344" actId="1076"/>
          <ac:picMkLst>
            <pc:docMk/>
            <pc:sldMk cId="3891721906" sldId="1520"/>
            <ac:picMk id="8" creationId="{0ACFB682-250E-7E6B-5253-10411C566E48}"/>
          </ac:picMkLst>
        </pc:picChg>
        <pc:picChg chg="mod">
          <ac:chgData name="Feng, Zhaopeng" userId="S::zhaopeng.23@intl.zju.edu.cn::8da53e86-6cef-4399-b8ab-f13f60e1c11d" providerId="AD" clId="Web-{E2CF750C-88FB-DF66-4A43-8D7FA7BE3439}" dt="2024-08-17T09:39:17.788" v="2364" actId="1076"/>
          <ac:picMkLst>
            <pc:docMk/>
            <pc:sldMk cId="3891721906" sldId="1520"/>
            <ac:picMk id="10" creationId="{B47BC90E-7B17-6153-CA4F-C9A505668AED}"/>
          </ac:picMkLst>
        </pc:picChg>
        <pc:picChg chg="mod">
          <ac:chgData name="Feng, Zhaopeng" userId="S::zhaopeng.23@intl.zju.edu.cn::8da53e86-6cef-4399-b8ab-f13f60e1c11d" providerId="AD" clId="Web-{E2CF750C-88FB-DF66-4A43-8D7FA7BE3439}" dt="2024-08-17T09:39:02.507" v="2360" actId="1076"/>
          <ac:picMkLst>
            <pc:docMk/>
            <pc:sldMk cId="3891721906" sldId="1520"/>
            <ac:picMk id="12" creationId="{A2AF2560-B930-CF17-779C-9471C92CE44E}"/>
          </ac:picMkLst>
        </pc:picChg>
        <pc:picChg chg="mod">
          <ac:chgData name="Feng, Zhaopeng" userId="S::zhaopeng.23@intl.zju.edu.cn::8da53e86-6cef-4399-b8ab-f13f60e1c11d" providerId="AD" clId="Web-{E2CF750C-88FB-DF66-4A43-8D7FA7BE3439}" dt="2024-08-17T09:40:43.011" v="2387"/>
          <ac:picMkLst>
            <pc:docMk/>
            <pc:sldMk cId="3891721906" sldId="1520"/>
            <ac:picMk id="13" creationId="{467ED66C-14D6-D1D5-DDFC-6DA51619D983}"/>
          </ac:picMkLst>
        </pc:picChg>
      </pc:sldChg>
    </pc:docChg>
  </pc:docChgLst>
  <pc:docChgLst>
    <pc:chgData name="Meng, Zijie" userId="6872e3a4-190b-4563-ae08-2d847cbf510a" providerId="ADAL" clId="{18C0153A-7B66-45AD-B971-46FCC8D959F0}"/>
    <pc:docChg chg="undo redo custSel delSld modSld">
      <pc:chgData name="Meng, Zijie" userId="6872e3a4-190b-4563-ae08-2d847cbf510a" providerId="ADAL" clId="{18C0153A-7B66-45AD-B971-46FCC8D959F0}" dt="2024-08-20T07:09:32.822" v="3271" actId="404"/>
      <pc:docMkLst>
        <pc:docMk/>
      </pc:docMkLst>
      <pc:sldChg chg="modSp mod">
        <pc:chgData name="Meng, Zijie" userId="6872e3a4-190b-4563-ae08-2d847cbf510a" providerId="ADAL" clId="{18C0153A-7B66-45AD-B971-46FCC8D959F0}" dt="2024-08-19T07:18:37.208" v="84" actId="2711"/>
        <pc:sldMkLst>
          <pc:docMk/>
          <pc:sldMk cId="0" sldId="1390"/>
        </pc:sldMkLst>
        <pc:spChg chg="mod">
          <ac:chgData name="Meng, Zijie" userId="6872e3a4-190b-4563-ae08-2d847cbf510a" providerId="ADAL" clId="{18C0153A-7B66-45AD-B971-46FCC8D959F0}" dt="2024-08-19T07:18:37.208" v="84" actId="2711"/>
          <ac:spMkLst>
            <pc:docMk/>
            <pc:sldMk cId="0" sldId="1390"/>
            <ac:spMk id="11" creationId="{00000000-0000-0000-0000-000000000000}"/>
          </ac:spMkLst>
        </pc:spChg>
      </pc:sldChg>
      <pc:sldChg chg="addSp delSp modSp mod">
        <pc:chgData name="Meng, Zijie" userId="6872e3a4-190b-4563-ae08-2d847cbf510a" providerId="ADAL" clId="{18C0153A-7B66-45AD-B971-46FCC8D959F0}" dt="2024-08-19T13:55:01.155" v="2998" actId="20577"/>
        <pc:sldMkLst>
          <pc:docMk/>
          <pc:sldMk cId="3963718262" sldId="1507"/>
        </pc:sldMkLst>
        <pc:spChg chg="add mod">
          <ac:chgData name="Meng, Zijie" userId="6872e3a4-190b-4563-ae08-2d847cbf510a" providerId="ADAL" clId="{18C0153A-7B66-45AD-B971-46FCC8D959F0}" dt="2024-08-19T13:51:34.103" v="2923" actId="208"/>
          <ac:spMkLst>
            <pc:docMk/>
            <pc:sldMk cId="3963718262" sldId="1507"/>
            <ac:spMk id="2" creationId="{CF2F4C4C-C281-4746-BE59-A94A9C841B28}"/>
          </ac:spMkLst>
        </pc:spChg>
        <pc:spChg chg="del">
          <ac:chgData name="Meng, Zijie" userId="6872e3a4-190b-4563-ae08-2d847cbf510a" providerId="ADAL" clId="{18C0153A-7B66-45AD-B971-46FCC8D959F0}" dt="2024-08-19T07:00:51.445" v="35" actId="478"/>
          <ac:spMkLst>
            <pc:docMk/>
            <pc:sldMk cId="3963718262" sldId="1507"/>
            <ac:spMk id="5" creationId="{84777B17-9615-4AAD-0DBE-B0B96EB5D269}"/>
          </ac:spMkLst>
        </pc:spChg>
        <pc:spChg chg="add mod">
          <ac:chgData name="Meng, Zijie" userId="6872e3a4-190b-4563-ae08-2d847cbf510a" providerId="ADAL" clId="{18C0153A-7B66-45AD-B971-46FCC8D959F0}" dt="2024-08-19T13:51:59.483" v="2936" actId="1036"/>
          <ac:spMkLst>
            <pc:docMk/>
            <pc:sldMk cId="3963718262" sldId="1507"/>
            <ac:spMk id="8" creationId="{109A4590-9FCA-4B1B-A239-911B1BFE1730}"/>
          </ac:spMkLst>
        </pc:spChg>
        <pc:spChg chg="mod">
          <ac:chgData name="Meng, Zijie" userId="6872e3a4-190b-4563-ae08-2d847cbf510a" providerId="ADAL" clId="{18C0153A-7B66-45AD-B971-46FCC8D959F0}" dt="2024-08-19T13:55:01.155" v="2998" actId="20577"/>
          <ac:spMkLst>
            <pc:docMk/>
            <pc:sldMk cId="3963718262" sldId="1507"/>
            <ac:spMk id="9" creationId="{487D0599-4285-AE50-E009-41C635E5AE0A}"/>
          </ac:spMkLst>
        </pc:spChg>
        <pc:spChg chg="add del mod">
          <ac:chgData name="Meng, Zijie" userId="6872e3a4-190b-4563-ae08-2d847cbf510a" providerId="ADAL" clId="{18C0153A-7B66-45AD-B971-46FCC8D959F0}" dt="2024-08-19T13:52:07.058" v="2937" actId="478"/>
          <ac:spMkLst>
            <pc:docMk/>
            <pc:sldMk cId="3963718262" sldId="1507"/>
            <ac:spMk id="10" creationId="{30886666-8273-4839-8F4B-85560759A815}"/>
          </ac:spMkLst>
        </pc:spChg>
        <pc:spChg chg="add mod">
          <ac:chgData name="Meng, Zijie" userId="6872e3a4-190b-4563-ae08-2d847cbf510a" providerId="ADAL" clId="{18C0153A-7B66-45AD-B971-46FCC8D959F0}" dt="2024-08-19T13:52:31.843" v="2997" actId="14100"/>
          <ac:spMkLst>
            <pc:docMk/>
            <pc:sldMk cId="3963718262" sldId="1507"/>
            <ac:spMk id="11" creationId="{A2B2CB96-8060-4C84-8ACB-0951C6F50BF4}"/>
          </ac:spMkLst>
        </pc:spChg>
        <pc:spChg chg="add mod">
          <ac:chgData name="Meng, Zijie" userId="6872e3a4-190b-4563-ae08-2d847cbf510a" providerId="ADAL" clId="{18C0153A-7B66-45AD-B971-46FCC8D959F0}" dt="2024-08-19T07:00:48.727" v="34"/>
          <ac:spMkLst>
            <pc:docMk/>
            <pc:sldMk cId="3963718262" sldId="1507"/>
            <ac:spMk id="20" creationId="{1674BD52-82D0-4F58-88E7-0AA234B56316}"/>
          </ac:spMkLst>
        </pc:spChg>
        <pc:grpChg chg="add mod">
          <ac:chgData name="Meng, Zijie" userId="6872e3a4-190b-4563-ae08-2d847cbf510a" providerId="ADAL" clId="{18C0153A-7B66-45AD-B971-46FCC8D959F0}" dt="2024-08-19T13:52:28.502" v="2996" actId="1076"/>
          <ac:grpSpMkLst>
            <pc:docMk/>
            <pc:sldMk cId="3963718262" sldId="1507"/>
            <ac:grpSpMk id="13" creationId="{07249CE5-DD7B-4E53-8CC4-2DBB7DFC0201}"/>
          </ac:grpSpMkLst>
        </pc:grpChg>
        <pc:picChg chg="mod">
          <ac:chgData name="Meng, Zijie" userId="6872e3a4-190b-4563-ae08-2d847cbf510a" providerId="ADAL" clId="{18C0153A-7B66-45AD-B971-46FCC8D959F0}" dt="2024-08-19T13:48:08.508" v="2920" actId="1035"/>
          <ac:picMkLst>
            <pc:docMk/>
            <pc:sldMk cId="3963718262" sldId="1507"/>
            <ac:picMk id="4" creationId="{D380261F-3E2B-3B6D-A9BC-49ED23514455}"/>
          </ac:picMkLst>
        </pc:picChg>
      </pc:sldChg>
      <pc:sldChg chg="addSp delSp modSp mod">
        <pc:chgData name="Meng, Zijie" userId="6872e3a4-190b-4563-ae08-2d847cbf510a" providerId="ADAL" clId="{18C0153A-7B66-45AD-B971-46FCC8D959F0}" dt="2024-08-20T06:55:29.141" v="3114" actId="1036"/>
        <pc:sldMkLst>
          <pc:docMk/>
          <pc:sldMk cId="4107626805" sldId="1508"/>
        </pc:sldMkLst>
        <pc:spChg chg="mod">
          <ac:chgData name="Meng, Zijie" userId="6872e3a4-190b-4563-ae08-2d847cbf510a" providerId="ADAL" clId="{18C0153A-7B66-45AD-B971-46FCC8D959F0}" dt="2024-08-20T06:55:00.365" v="3047" actId="165"/>
          <ac:spMkLst>
            <pc:docMk/>
            <pc:sldMk cId="4107626805" sldId="1508"/>
            <ac:spMk id="2" creationId="{8558EF9F-92BC-5BB1-BFFE-37747CE28A64}"/>
          </ac:spMkLst>
        </pc:spChg>
        <pc:spChg chg="mod topLvl">
          <ac:chgData name="Meng, Zijie" userId="6872e3a4-190b-4563-ae08-2d847cbf510a" providerId="ADAL" clId="{18C0153A-7B66-45AD-B971-46FCC8D959F0}" dt="2024-08-20T06:55:24.607" v="3108" actId="1035"/>
          <ac:spMkLst>
            <pc:docMk/>
            <pc:sldMk cId="4107626805" sldId="1508"/>
            <ac:spMk id="3" creationId="{B6D6BBA9-ABB8-D3B4-4D63-C5DF2AC9FB44}"/>
          </ac:spMkLst>
        </pc:spChg>
        <pc:spChg chg="add mod">
          <ac:chgData name="Meng, Zijie" userId="6872e3a4-190b-4563-ae08-2d847cbf510a" providerId="ADAL" clId="{18C0153A-7B66-45AD-B971-46FCC8D959F0}" dt="2024-08-20T06:55:00.365" v="3047" actId="165"/>
          <ac:spMkLst>
            <pc:docMk/>
            <pc:sldMk cId="4107626805" sldId="1508"/>
            <ac:spMk id="8" creationId="{275212CE-8BBF-4140-BC65-B85A4B82D607}"/>
          </ac:spMkLst>
        </pc:spChg>
        <pc:spChg chg="mod">
          <ac:chgData name="Meng, Zijie" userId="6872e3a4-190b-4563-ae08-2d847cbf510a" providerId="ADAL" clId="{18C0153A-7B66-45AD-B971-46FCC8D959F0}" dt="2024-08-19T07:27:29.894" v="217" actId="571"/>
          <ac:spMkLst>
            <pc:docMk/>
            <pc:sldMk cId="4107626805" sldId="1508"/>
            <ac:spMk id="13" creationId="{E9C9D6B0-E24B-4C90-811A-B43BDA29BEDF}"/>
          </ac:spMkLst>
        </pc:spChg>
        <pc:grpChg chg="add mod">
          <ac:chgData name="Meng, Zijie" userId="6872e3a4-190b-4563-ae08-2d847cbf510a" providerId="ADAL" clId="{18C0153A-7B66-45AD-B971-46FCC8D959F0}" dt="2024-08-20T06:55:29.141" v="3114" actId="1036"/>
          <ac:grpSpMkLst>
            <pc:docMk/>
            <pc:sldMk cId="4107626805" sldId="1508"/>
            <ac:grpSpMk id="4" creationId="{453DF4EF-E18C-409B-9B1F-0E132CBBB49D}"/>
          </ac:grpSpMkLst>
        </pc:grpChg>
        <pc:grpChg chg="add mod">
          <ac:chgData name="Meng, Zijie" userId="6872e3a4-190b-4563-ae08-2d847cbf510a" providerId="ADAL" clId="{18C0153A-7B66-45AD-B971-46FCC8D959F0}" dt="2024-08-19T06:57:31.516" v="13" actId="164"/>
          <ac:grpSpMkLst>
            <pc:docMk/>
            <pc:sldMk cId="4107626805" sldId="1508"/>
            <ac:grpSpMk id="6" creationId="{304E2DBA-A3D0-4FE9-B6DA-3954D90DFC9F}"/>
          </ac:grpSpMkLst>
        </pc:grpChg>
        <pc:grpChg chg="add mod">
          <ac:chgData name="Meng, Zijie" userId="6872e3a4-190b-4563-ae08-2d847cbf510a" providerId="ADAL" clId="{18C0153A-7B66-45AD-B971-46FCC8D959F0}" dt="2024-08-20T06:55:00.365" v="3047" actId="165"/>
          <ac:grpSpMkLst>
            <pc:docMk/>
            <pc:sldMk cId="4107626805" sldId="1508"/>
            <ac:grpSpMk id="9" creationId="{8BA082E3-DCDA-4B08-AD90-69A74874BB46}"/>
          </ac:grpSpMkLst>
        </pc:grpChg>
        <pc:grpChg chg="add mod">
          <ac:chgData name="Meng, Zijie" userId="6872e3a4-190b-4563-ae08-2d847cbf510a" providerId="ADAL" clId="{18C0153A-7B66-45AD-B971-46FCC8D959F0}" dt="2024-08-20T06:55:00.365" v="3047" actId="165"/>
          <ac:grpSpMkLst>
            <pc:docMk/>
            <pc:sldMk cId="4107626805" sldId="1508"/>
            <ac:grpSpMk id="10" creationId="{88484DF0-9A58-46DB-83DD-823C1C6C2470}"/>
          </ac:grpSpMkLst>
        </pc:grpChg>
        <pc:grpChg chg="add mod">
          <ac:chgData name="Meng, Zijie" userId="6872e3a4-190b-4563-ae08-2d847cbf510a" providerId="ADAL" clId="{18C0153A-7B66-45AD-B971-46FCC8D959F0}" dt="2024-08-19T07:27:29.894" v="217" actId="571"/>
          <ac:grpSpMkLst>
            <pc:docMk/>
            <pc:sldMk cId="4107626805" sldId="1508"/>
            <ac:grpSpMk id="12" creationId="{D6C26561-CD86-4EBC-9E3D-2989EF6F9050}"/>
          </ac:grpSpMkLst>
        </pc:grpChg>
        <pc:grpChg chg="add mod topLvl">
          <ac:chgData name="Meng, Zijie" userId="6872e3a4-190b-4563-ae08-2d847cbf510a" providerId="ADAL" clId="{18C0153A-7B66-45AD-B971-46FCC8D959F0}" dt="2024-08-20T06:55:16.039" v="3082" actId="164"/>
          <ac:grpSpMkLst>
            <pc:docMk/>
            <pc:sldMk cId="4107626805" sldId="1508"/>
            <ac:grpSpMk id="15" creationId="{651DCF89-4EDE-4177-82AB-C173189EB5FD}"/>
          </ac:grpSpMkLst>
        </pc:grpChg>
        <pc:grpChg chg="add del mod">
          <ac:chgData name="Meng, Zijie" userId="6872e3a4-190b-4563-ae08-2d847cbf510a" providerId="ADAL" clId="{18C0153A-7B66-45AD-B971-46FCC8D959F0}" dt="2024-08-20T06:55:00.365" v="3047" actId="165"/>
          <ac:grpSpMkLst>
            <pc:docMk/>
            <pc:sldMk cId="4107626805" sldId="1508"/>
            <ac:grpSpMk id="16" creationId="{3DEB65BD-F05D-4570-9D5C-F86BE51A925A}"/>
          </ac:grpSpMkLst>
        </pc:grpChg>
        <pc:picChg chg="mod">
          <ac:chgData name="Meng, Zijie" userId="6872e3a4-190b-4563-ae08-2d847cbf510a" providerId="ADAL" clId="{18C0153A-7B66-45AD-B971-46FCC8D959F0}" dt="2024-08-20T06:55:00.365" v="3047" actId="165"/>
          <ac:picMkLst>
            <pc:docMk/>
            <pc:sldMk cId="4107626805" sldId="1508"/>
            <ac:picMk id="7" creationId="{2299C9B9-A02E-E7B3-3C7E-5573BAC861B8}"/>
          </ac:picMkLst>
        </pc:picChg>
        <pc:picChg chg="mod">
          <ac:chgData name="Meng, Zijie" userId="6872e3a4-190b-4563-ae08-2d847cbf510a" providerId="ADAL" clId="{18C0153A-7B66-45AD-B971-46FCC8D959F0}" dt="2024-08-20T06:55:00.365" v="3047" actId="165"/>
          <ac:picMkLst>
            <pc:docMk/>
            <pc:sldMk cId="4107626805" sldId="1508"/>
            <ac:picMk id="11" creationId="{0486F8B5-44DB-ADD7-CFDE-6B06B1B5B5F6}"/>
          </ac:picMkLst>
        </pc:picChg>
        <pc:picChg chg="mod">
          <ac:chgData name="Meng, Zijie" userId="6872e3a4-190b-4563-ae08-2d847cbf510a" providerId="ADAL" clId="{18C0153A-7B66-45AD-B971-46FCC8D959F0}" dt="2024-08-19T07:27:29.894" v="217" actId="571"/>
          <ac:picMkLst>
            <pc:docMk/>
            <pc:sldMk cId="4107626805" sldId="1508"/>
            <ac:picMk id="14" creationId="{7D669A97-C61B-40BC-9A0F-162D01B884D5}"/>
          </ac:picMkLst>
        </pc:picChg>
      </pc:sldChg>
      <pc:sldChg chg="addSp delSp modSp mod">
        <pc:chgData name="Meng, Zijie" userId="6872e3a4-190b-4563-ae08-2d847cbf510a" providerId="ADAL" clId="{18C0153A-7B66-45AD-B971-46FCC8D959F0}" dt="2024-08-20T03:39:49.219" v="3024" actId="478"/>
        <pc:sldMkLst>
          <pc:docMk/>
          <pc:sldMk cId="4260699974" sldId="1509"/>
        </pc:sldMkLst>
        <pc:spChg chg="add del mod topLvl">
          <ac:chgData name="Meng, Zijie" userId="6872e3a4-190b-4563-ae08-2d847cbf510a" providerId="ADAL" clId="{18C0153A-7B66-45AD-B971-46FCC8D959F0}" dt="2024-08-20T03:39:49.219" v="3024" actId="478"/>
          <ac:spMkLst>
            <pc:docMk/>
            <pc:sldMk cId="4260699974" sldId="1509"/>
            <ac:spMk id="2" creationId="{C5CE9569-AC12-4F46-8E3C-B1DE915CF002}"/>
          </ac:spMkLst>
        </pc:spChg>
        <pc:spChg chg="add mod">
          <ac:chgData name="Meng, Zijie" userId="6872e3a4-190b-4563-ae08-2d847cbf510a" providerId="ADAL" clId="{18C0153A-7B66-45AD-B971-46FCC8D959F0}" dt="2024-08-19T13:59:38.326" v="2999" actId="20577"/>
          <ac:spMkLst>
            <pc:docMk/>
            <pc:sldMk cId="4260699974" sldId="1509"/>
            <ac:spMk id="5" creationId="{44CD62A5-AB93-41BA-AD02-469291024311}"/>
          </ac:spMkLst>
        </pc:spChg>
        <pc:spChg chg="mod">
          <ac:chgData name="Meng, Zijie" userId="6872e3a4-190b-4563-ae08-2d847cbf510a" providerId="ADAL" clId="{18C0153A-7B66-45AD-B971-46FCC8D959F0}" dt="2024-08-19T06:59:06.899" v="21" actId="1076"/>
          <ac:spMkLst>
            <pc:docMk/>
            <pc:sldMk cId="4260699974" sldId="1509"/>
            <ac:spMk id="20" creationId="{F7B2708A-0C06-23B7-5DB5-4F986F6FC474}"/>
          </ac:spMkLst>
        </pc:spChg>
        <pc:grpChg chg="add mod topLvl">
          <ac:chgData name="Meng, Zijie" userId="6872e3a4-190b-4563-ae08-2d847cbf510a" providerId="ADAL" clId="{18C0153A-7B66-45AD-B971-46FCC8D959F0}" dt="2024-08-20T03:39:49.219" v="3024" actId="478"/>
          <ac:grpSpMkLst>
            <pc:docMk/>
            <pc:sldMk cId="4260699974" sldId="1509"/>
            <ac:grpSpMk id="3" creationId="{D2F8EA89-B5FD-447A-B83B-73087C96DB39}"/>
          </ac:grpSpMkLst>
        </pc:grpChg>
        <pc:grpChg chg="add del mod">
          <ac:chgData name="Meng, Zijie" userId="6872e3a4-190b-4563-ae08-2d847cbf510a" providerId="ADAL" clId="{18C0153A-7B66-45AD-B971-46FCC8D959F0}" dt="2024-08-20T03:39:49.219" v="3024" actId="478"/>
          <ac:grpSpMkLst>
            <pc:docMk/>
            <pc:sldMk cId="4260699974" sldId="1509"/>
            <ac:grpSpMk id="4" creationId="{7202D517-F4EF-424B-9AB8-F0B5CD7170E8}"/>
          </ac:grpSpMkLst>
        </pc:grpChg>
        <pc:picChg chg="mod">
          <ac:chgData name="Meng, Zijie" userId="6872e3a4-190b-4563-ae08-2d847cbf510a" providerId="ADAL" clId="{18C0153A-7B66-45AD-B971-46FCC8D959F0}" dt="2024-08-19T07:26:04.393" v="202" actId="164"/>
          <ac:picMkLst>
            <pc:docMk/>
            <pc:sldMk cId="4260699974" sldId="1509"/>
            <ac:picMk id="13" creationId="{3EFE87A5-EA72-E31A-23F8-8D9156B220EB}"/>
          </ac:picMkLst>
        </pc:picChg>
      </pc:sldChg>
      <pc:sldChg chg="addSp delSp modSp mod">
        <pc:chgData name="Meng, Zijie" userId="6872e3a4-190b-4563-ae08-2d847cbf510a" providerId="ADAL" clId="{18C0153A-7B66-45AD-B971-46FCC8D959F0}" dt="2024-08-20T07:09:32.822" v="3271" actId="404"/>
        <pc:sldMkLst>
          <pc:docMk/>
          <pc:sldMk cId="1196629066" sldId="1511"/>
        </pc:sldMkLst>
        <pc:spChg chg="mod">
          <ac:chgData name="Meng, Zijie" userId="6872e3a4-190b-4563-ae08-2d847cbf510a" providerId="ADAL" clId="{18C0153A-7B66-45AD-B971-46FCC8D959F0}" dt="2024-08-20T06:55:43.938" v="3128" actId="14100"/>
          <ac:spMkLst>
            <pc:docMk/>
            <pc:sldMk cId="1196629066" sldId="1511"/>
            <ac:spMk id="5" creationId="{84777B17-9615-4AAD-0DBE-B0B96EB5D269}"/>
          </ac:spMkLst>
        </pc:spChg>
        <pc:spChg chg="mod">
          <ac:chgData name="Meng, Zijie" userId="6872e3a4-190b-4563-ae08-2d847cbf510a" providerId="ADAL" clId="{18C0153A-7B66-45AD-B971-46FCC8D959F0}" dt="2024-08-19T08:41:19.457" v="985" actId="164"/>
          <ac:spMkLst>
            <pc:docMk/>
            <pc:sldMk cId="1196629066" sldId="1511"/>
            <ac:spMk id="6" creationId="{53D5299A-EE3D-18FD-4248-50E8B822744E}"/>
          </ac:spMkLst>
        </pc:spChg>
        <pc:spChg chg="add mod">
          <ac:chgData name="Meng, Zijie" userId="6872e3a4-190b-4563-ae08-2d847cbf510a" providerId="ADAL" clId="{18C0153A-7B66-45AD-B971-46FCC8D959F0}" dt="2024-08-20T07:09:32.173" v="3270" actId="404"/>
          <ac:spMkLst>
            <pc:docMk/>
            <pc:sldMk cId="1196629066" sldId="1511"/>
            <ac:spMk id="9" creationId="{2CFEFC82-4B0F-4125-BE27-7A0CBD4EC555}"/>
          </ac:spMkLst>
        </pc:spChg>
        <pc:spChg chg="add mod">
          <ac:chgData name="Meng, Zijie" userId="6872e3a4-190b-4563-ae08-2d847cbf510a" providerId="ADAL" clId="{18C0153A-7B66-45AD-B971-46FCC8D959F0}" dt="2024-08-20T07:09:32.822" v="3271" actId="404"/>
          <ac:spMkLst>
            <pc:docMk/>
            <pc:sldMk cId="1196629066" sldId="1511"/>
            <ac:spMk id="11" creationId="{63DB860A-4233-48E4-B5C1-4A48C578CB77}"/>
          </ac:spMkLst>
        </pc:spChg>
        <pc:spChg chg="add mod">
          <ac:chgData name="Meng, Zijie" userId="6872e3a4-190b-4563-ae08-2d847cbf510a" providerId="ADAL" clId="{18C0153A-7B66-45AD-B971-46FCC8D959F0}" dt="2024-08-20T07:01:50.047" v="3264" actId="113"/>
          <ac:spMkLst>
            <pc:docMk/>
            <pc:sldMk cId="1196629066" sldId="1511"/>
            <ac:spMk id="15" creationId="{12C2376F-B03D-4D6C-A6CE-8F8B6EBFEC90}"/>
          </ac:spMkLst>
        </pc:spChg>
        <pc:grpChg chg="add mod">
          <ac:chgData name="Meng, Zijie" userId="6872e3a4-190b-4563-ae08-2d847cbf510a" providerId="ADAL" clId="{18C0153A-7B66-45AD-B971-46FCC8D959F0}" dt="2024-08-20T07:01:35.615" v="3263" actId="1076"/>
          <ac:grpSpMkLst>
            <pc:docMk/>
            <pc:sldMk cId="1196629066" sldId="1511"/>
            <ac:grpSpMk id="3" creationId="{B1E8EC9C-27B2-447B-81E1-C31DAD0C0E3D}"/>
          </ac:grpSpMkLst>
        </pc:grpChg>
        <pc:grpChg chg="add mod">
          <ac:chgData name="Meng, Zijie" userId="6872e3a4-190b-4563-ae08-2d847cbf510a" providerId="ADAL" clId="{18C0153A-7B66-45AD-B971-46FCC8D959F0}" dt="2024-08-19T08:41:31.493" v="1001" actId="164"/>
          <ac:grpSpMkLst>
            <pc:docMk/>
            <pc:sldMk cId="1196629066" sldId="1511"/>
            <ac:grpSpMk id="10" creationId="{D63137D5-45E8-4287-BCD2-EC9697EA6AED}"/>
          </ac:grpSpMkLst>
        </pc:grpChg>
        <pc:grpChg chg="add mod">
          <ac:chgData name="Meng, Zijie" userId="6872e3a4-190b-4563-ae08-2d847cbf510a" providerId="ADAL" clId="{18C0153A-7B66-45AD-B971-46FCC8D959F0}" dt="2024-08-19T08:41:19.457" v="985" actId="164"/>
          <ac:grpSpMkLst>
            <pc:docMk/>
            <pc:sldMk cId="1196629066" sldId="1511"/>
            <ac:grpSpMk id="12" creationId="{820C63D1-4D13-4309-8B84-B99EE1A36764}"/>
          </ac:grpSpMkLst>
        </pc:grpChg>
        <pc:grpChg chg="add mod">
          <ac:chgData name="Meng, Zijie" userId="6872e3a4-190b-4563-ae08-2d847cbf510a" providerId="ADAL" clId="{18C0153A-7B66-45AD-B971-46FCC8D959F0}" dt="2024-08-19T08:41:31.493" v="1001" actId="164"/>
          <ac:grpSpMkLst>
            <pc:docMk/>
            <pc:sldMk cId="1196629066" sldId="1511"/>
            <ac:grpSpMk id="13" creationId="{CB641EF7-C2FD-4C97-8084-455E6D939A52}"/>
          </ac:grpSpMkLst>
        </pc:grpChg>
        <pc:grpChg chg="add mod">
          <ac:chgData name="Meng, Zijie" userId="6872e3a4-190b-4563-ae08-2d847cbf510a" providerId="ADAL" clId="{18C0153A-7B66-45AD-B971-46FCC8D959F0}" dt="2024-08-20T07:01:29.761" v="3262" actId="164"/>
          <ac:grpSpMkLst>
            <pc:docMk/>
            <pc:sldMk cId="1196629066" sldId="1511"/>
            <ac:grpSpMk id="14" creationId="{66CDEAD2-394E-4A12-A2D2-859F5B29EFFF}"/>
          </ac:grpSpMkLst>
        </pc:grpChg>
        <pc:picChg chg="add del mod modCrop">
          <ac:chgData name="Meng, Zijie" userId="6872e3a4-190b-4563-ae08-2d847cbf510a" providerId="ADAL" clId="{18C0153A-7B66-45AD-B971-46FCC8D959F0}" dt="2024-08-20T07:09:31.797" v="3269" actId="12788"/>
          <ac:picMkLst>
            <pc:docMk/>
            <pc:sldMk cId="1196629066" sldId="1511"/>
            <ac:picMk id="2" creationId="{E3651EF2-ADC7-D938-1256-D6E0D9EEB869}"/>
          </ac:picMkLst>
        </pc:picChg>
        <pc:picChg chg="del mod">
          <ac:chgData name="Meng, Zijie" userId="6872e3a4-190b-4563-ae08-2d847cbf510a" providerId="ADAL" clId="{18C0153A-7B66-45AD-B971-46FCC8D959F0}" dt="2024-08-19T07:58:01.088" v="843" actId="478"/>
          <ac:picMkLst>
            <pc:docMk/>
            <pc:sldMk cId="1196629066" sldId="1511"/>
            <ac:picMk id="3" creationId="{43370B80-E074-78C4-9B2F-201247FC61CE}"/>
          </ac:picMkLst>
        </pc:picChg>
        <pc:picChg chg="add del mod">
          <ac:chgData name="Meng, Zijie" userId="6872e3a4-190b-4563-ae08-2d847cbf510a" providerId="ADAL" clId="{18C0153A-7B66-45AD-B971-46FCC8D959F0}" dt="2024-08-19T07:58:39.395" v="852" actId="478"/>
          <ac:picMkLst>
            <pc:docMk/>
            <pc:sldMk cId="1196629066" sldId="1511"/>
            <ac:picMk id="4" creationId="{F7294055-243A-4EC0-B813-9D5FF1A28B3B}"/>
          </ac:picMkLst>
        </pc:picChg>
        <pc:picChg chg="add mod ord modCrop">
          <ac:chgData name="Meng, Zijie" userId="6872e3a4-190b-4563-ae08-2d847cbf510a" providerId="ADAL" clId="{18C0153A-7B66-45AD-B971-46FCC8D959F0}" dt="2024-08-19T08:39:30.986" v="951" actId="164"/>
          <ac:picMkLst>
            <pc:docMk/>
            <pc:sldMk cId="1196629066" sldId="1511"/>
            <ac:picMk id="7" creationId="{51DB2F8A-C6EB-4F71-9C1A-C2D56228323E}"/>
          </ac:picMkLst>
        </pc:picChg>
      </pc:sldChg>
      <pc:sldChg chg="addSp delSp modSp mod">
        <pc:chgData name="Meng, Zijie" userId="6872e3a4-190b-4563-ae08-2d847cbf510a" providerId="ADAL" clId="{18C0153A-7B66-45AD-B971-46FCC8D959F0}" dt="2024-08-19T09:16:20.136" v="1666" actId="113"/>
        <pc:sldMkLst>
          <pc:docMk/>
          <pc:sldMk cId="1066289946" sldId="1512"/>
        </pc:sldMkLst>
        <pc:spChg chg="add del mod">
          <ac:chgData name="Meng, Zijie" userId="6872e3a4-190b-4563-ae08-2d847cbf510a" providerId="ADAL" clId="{18C0153A-7B66-45AD-B971-46FCC8D959F0}" dt="2024-08-19T07:32:32.057" v="335"/>
          <ac:spMkLst>
            <pc:docMk/>
            <pc:sldMk cId="1066289946" sldId="1512"/>
            <ac:spMk id="2" creationId="{B7D0014C-976E-48F8-8F83-0BFDDFECC408}"/>
          </ac:spMkLst>
        </pc:spChg>
        <pc:spChg chg="mod">
          <ac:chgData name="Meng, Zijie" userId="6872e3a4-190b-4563-ae08-2d847cbf510a" providerId="ADAL" clId="{18C0153A-7B66-45AD-B971-46FCC8D959F0}" dt="2024-08-19T06:59:17.305" v="23" actId="1076"/>
          <ac:spMkLst>
            <pc:docMk/>
            <pc:sldMk cId="1066289946" sldId="1512"/>
            <ac:spMk id="3" creationId="{93115E6C-6FC4-46FF-5837-28DB9ACCD58D}"/>
          </ac:spMkLst>
        </pc:spChg>
        <pc:spChg chg="add del mod">
          <ac:chgData name="Meng, Zijie" userId="6872e3a4-190b-4563-ae08-2d847cbf510a" providerId="ADAL" clId="{18C0153A-7B66-45AD-B971-46FCC8D959F0}" dt="2024-08-19T07:35:21.483" v="356"/>
          <ac:spMkLst>
            <pc:docMk/>
            <pc:sldMk cId="1066289946" sldId="1512"/>
            <ac:spMk id="4" creationId="{22A98C8B-6AAE-4835-94FB-17998C0175F6}"/>
          </ac:spMkLst>
        </pc:spChg>
        <pc:spChg chg="add mod">
          <ac:chgData name="Meng, Zijie" userId="6872e3a4-190b-4563-ae08-2d847cbf510a" providerId="ADAL" clId="{18C0153A-7B66-45AD-B971-46FCC8D959F0}" dt="2024-08-19T07:42:14.859" v="596" actId="1035"/>
          <ac:spMkLst>
            <pc:docMk/>
            <pc:sldMk cId="1066289946" sldId="1512"/>
            <ac:spMk id="5" creationId="{4427CB6B-3D9D-40AD-9E18-FBAA08B0368A}"/>
          </ac:spMkLst>
        </pc:spChg>
        <pc:spChg chg="mod">
          <ac:chgData name="Meng, Zijie" userId="6872e3a4-190b-4563-ae08-2d847cbf510a" providerId="ADAL" clId="{18C0153A-7B66-45AD-B971-46FCC8D959F0}" dt="2024-08-19T07:42:20.806" v="607" actId="1036"/>
          <ac:spMkLst>
            <pc:docMk/>
            <pc:sldMk cId="1066289946" sldId="1512"/>
            <ac:spMk id="9" creationId="{487D0599-4285-AE50-E009-41C635E5AE0A}"/>
          </ac:spMkLst>
        </pc:spChg>
        <pc:spChg chg="mod">
          <ac:chgData name="Meng, Zijie" userId="6872e3a4-190b-4563-ae08-2d847cbf510a" providerId="ADAL" clId="{18C0153A-7B66-45AD-B971-46FCC8D959F0}" dt="2024-08-19T07:41:42.465" v="587" actId="164"/>
          <ac:spMkLst>
            <pc:docMk/>
            <pc:sldMk cId="1066289946" sldId="1512"/>
            <ac:spMk id="10" creationId="{7FA7C919-8C8A-6978-E1AA-43A04B65E7FE}"/>
          </ac:spMkLst>
        </pc:spChg>
        <pc:grpChg chg="add mod">
          <ac:chgData name="Meng, Zijie" userId="6872e3a4-190b-4563-ae08-2d847cbf510a" providerId="ADAL" clId="{18C0153A-7B66-45AD-B971-46FCC8D959F0}" dt="2024-08-19T07:42:20.806" v="607" actId="1036"/>
          <ac:grpSpMkLst>
            <pc:docMk/>
            <pc:sldMk cId="1066289946" sldId="1512"/>
            <ac:grpSpMk id="6" creationId="{71DA0136-D105-4363-8CA2-29B77E2955E8}"/>
          </ac:grpSpMkLst>
        </pc:grpChg>
        <pc:graphicFrameChg chg="mod modGraphic">
          <ac:chgData name="Meng, Zijie" userId="6872e3a4-190b-4563-ae08-2d847cbf510a" providerId="ADAL" clId="{18C0153A-7B66-45AD-B971-46FCC8D959F0}" dt="2024-08-19T09:16:20.136" v="1666" actId="113"/>
          <ac:graphicFrameMkLst>
            <pc:docMk/>
            <pc:sldMk cId="1066289946" sldId="1512"/>
            <ac:graphicFrameMk id="11" creationId="{E0B85E13-36BF-A4C1-48DF-EC83925D9FC4}"/>
          </ac:graphicFrameMkLst>
        </pc:graphicFrameChg>
        <pc:picChg chg="del mod">
          <ac:chgData name="Meng, Zijie" userId="6872e3a4-190b-4563-ae08-2d847cbf510a" providerId="ADAL" clId="{18C0153A-7B66-45AD-B971-46FCC8D959F0}" dt="2024-08-19T07:32:59.485" v="350" actId="478"/>
          <ac:picMkLst>
            <pc:docMk/>
            <pc:sldMk cId="1066289946" sldId="1512"/>
            <ac:picMk id="7" creationId="{7E87A975-DBEF-5A6F-A45C-8384A34F0D33}"/>
          </ac:picMkLst>
        </pc:picChg>
        <pc:picChg chg="del mod">
          <ac:chgData name="Meng, Zijie" userId="6872e3a4-190b-4563-ae08-2d847cbf510a" providerId="ADAL" clId="{18C0153A-7B66-45AD-B971-46FCC8D959F0}" dt="2024-08-19T07:38:19.424" v="550" actId="478"/>
          <ac:picMkLst>
            <pc:docMk/>
            <pc:sldMk cId="1066289946" sldId="1512"/>
            <ac:picMk id="8" creationId="{A1C3370E-0A4A-9A18-3A2F-DFCF8875D996}"/>
          </ac:picMkLst>
        </pc:picChg>
      </pc:sldChg>
      <pc:sldChg chg="addSp delSp modSp mod">
        <pc:chgData name="Meng, Zijie" userId="6872e3a4-190b-4563-ae08-2d847cbf510a" providerId="ADAL" clId="{18C0153A-7B66-45AD-B971-46FCC8D959F0}" dt="2024-08-20T06:31:00.341" v="3038"/>
        <pc:sldMkLst>
          <pc:docMk/>
          <pc:sldMk cId="2534010074" sldId="1513"/>
        </pc:sldMkLst>
        <pc:spChg chg="mod">
          <ac:chgData name="Meng, Zijie" userId="6872e3a4-190b-4563-ae08-2d847cbf510a" providerId="ADAL" clId="{18C0153A-7B66-45AD-B971-46FCC8D959F0}" dt="2024-08-19T08:59:09.636" v="1266" actId="164"/>
          <ac:spMkLst>
            <pc:docMk/>
            <pc:sldMk cId="2534010074" sldId="1513"/>
            <ac:spMk id="3" creationId="{31FF39CE-14B4-6DDB-2B0F-078440064662}"/>
          </ac:spMkLst>
        </pc:spChg>
        <pc:spChg chg="mod">
          <ac:chgData name="Meng, Zijie" userId="6872e3a4-190b-4563-ae08-2d847cbf510a" providerId="ADAL" clId="{18C0153A-7B66-45AD-B971-46FCC8D959F0}" dt="2024-08-19T06:59:28.091" v="25" actId="1076"/>
          <ac:spMkLst>
            <pc:docMk/>
            <pc:sldMk cId="2534010074" sldId="1513"/>
            <ac:spMk id="5" creationId="{84777B17-9615-4AAD-0DBE-B0B96EB5D269}"/>
          </ac:spMkLst>
        </pc:spChg>
        <pc:spChg chg="mod">
          <ac:chgData name="Meng, Zijie" userId="6872e3a4-190b-4563-ae08-2d847cbf510a" providerId="ADAL" clId="{18C0153A-7B66-45AD-B971-46FCC8D959F0}" dt="2024-08-20T06:31:00.341" v="3038"/>
          <ac:spMkLst>
            <pc:docMk/>
            <pc:sldMk cId="2534010074" sldId="1513"/>
            <ac:spMk id="6" creationId="{CB337496-DEBE-2C41-C9F3-F608A55817A3}"/>
          </ac:spMkLst>
        </pc:spChg>
        <pc:grpChg chg="add mod">
          <ac:chgData name="Meng, Zijie" userId="6872e3a4-190b-4563-ae08-2d847cbf510a" providerId="ADAL" clId="{18C0153A-7B66-45AD-B971-46FCC8D959F0}" dt="2024-08-19T08:59:09.636" v="1266" actId="164"/>
          <ac:grpSpMkLst>
            <pc:docMk/>
            <pc:sldMk cId="2534010074" sldId="1513"/>
            <ac:grpSpMk id="2" creationId="{D26FB08E-3591-4567-99BD-506E7478695B}"/>
          </ac:grpSpMkLst>
        </pc:grpChg>
        <pc:grpChg chg="add mod">
          <ac:chgData name="Meng, Zijie" userId="6872e3a4-190b-4563-ae08-2d847cbf510a" providerId="ADAL" clId="{18C0153A-7B66-45AD-B971-46FCC8D959F0}" dt="2024-08-19T08:58:59.444" v="1264" actId="164"/>
          <ac:grpSpMkLst>
            <pc:docMk/>
            <pc:sldMk cId="2534010074" sldId="1513"/>
            <ac:grpSpMk id="7" creationId="{B78B7E2C-FD53-46A2-852E-A59AFCA60BA6}"/>
          </ac:grpSpMkLst>
        </pc:grpChg>
        <pc:grpChg chg="add mod">
          <ac:chgData name="Meng, Zijie" userId="6872e3a4-190b-4563-ae08-2d847cbf510a" providerId="ADAL" clId="{18C0153A-7B66-45AD-B971-46FCC8D959F0}" dt="2024-08-19T08:59:16.636" v="1281" actId="1036"/>
          <ac:grpSpMkLst>
            <pc:docMk/>
            <pc:sldMk cId="2534010074" sldId="1513"/>
            <ac:grpSpMk id="8" creationId="{540B4A9B-AC0C-4594-A652-8D89049C9691}"/>
          </ac:grpSpMkLst>
        </pc:grpChg>
        <pc:picChg chg="mod">
          <ac:chgData name="Meng, Zijie" userId="6872e3a4-190b-4563-ae08-2d847cbf510a" providerId="ADAL" clId="{18C0153A-7B66-45AD-B971-46FCC8D959F0}" dt="2024-08-19T08:58:59.444" v="1264" actId="164"/>
          <ac:picMkLst>
            <pc:docMk/>
            <pc:sldMk cId="2534010074" sldId="1513"/>
            <ac:picMk id="4" creationId="{9A549333-C6EA-EA32-7AA1-6749039579F2}"/>
          </ac:picMkLst>
        </pc:picChg>
        <pc:picChg chg="add del">
          <ac:chgData name="Meng, Zijie" userId="6872e3a4-190b-4563-ae08-2d847cbf510a" providerId="ADAL" clId="{18C0153A-7B66-45AD-B971-46FCC8D959F0}" dt="2024-08-19T08:46:09.727" v="1090" actId="478"/>
          <ac:picMkLst>
            <pc:docMk/>
            <pc:sldMk cId="2534010074" sldId="1513"/>
            <ac:picMk id="11" creationId="{1A88DFBE-AB05-DDA4-AA7D-6C2ABA42860A}"/>
          </ac:picMkLst>
        </pc:picChg>
      </pc:sldChg>
      <pc:sldChg chg="addSp delSp modSp mod">
        <pc:chgData name="Meng, Zijie" userId="6872e3a4-190b-4563-ae08-2d847cbf510a" providerId="ADAL" clId="{18C0153A-7B66-45AD-B971-46FCC8D959F0}" dt="2024-08-19T11:11:47.930" v="2047" actId="113"/>
        <pc:sldMkLst>
          <pc:docMk/>
          <pc:sldMk cId="2508520197" sldId="1514"/>
        </pc:sldMkLst>
        <pc:spChg chg="mod">
          <ac:chgData name="Meng, Zijie" userId="6872e3a4-190b-4563-ae08-2d847cbf510a" providerId="ADAL" clId="{18C0153A-7B66-45AD-B971-46FCC8D959F0}" dt="2024-08-19T06:59:41.201" v="27" actId="1076"/>
          <ac:spMkLst>
            <pc:docMk/>
            <pc:sldMk cId="2508520197" sldId="1514"/>
            <ac:spMk id="3" creationId="{C4E65A93-C075-27AA-478E-EF8438F46A3F}"/>
          </ac:spMkLst>
        </pc:spChg>
        <pc:spChg chg="add mod topLvl">
          <ac:chgData name="Meng, Zijie" userId="6872e3a4-190b-4563-ae08-2d847cbf510a" providerId="ADAL" clId="{18C0153A-7B66-45AD-B971-46FCC8D959F0}" dt="2024-08-19T11:11:01.051" v="2041" actId="164"/>
          <ac:spMkLst>
            <pc:docMk/>
            <pc:sldMk cId="2508520197" sldId="1514"/>
            <ac:spMk id="6" creationId="{FA4CEEB9-6A67-44DB-8CBC-936F27E0F01C}"/>
          </ac:spMkLst>
        </pc:spChg>
        <pc:spChg chg="add del mod">
          <ac:chgData name="Meng, Zijie" userId="6872e3a4-190b-4563-ae08-2d847cbf510a" providerId="ADAL" clId="{18C0153A-7B66-45AD-B971-46FCC8D959F0}" dt="2024-08-19T09:52:13.768" v="1813" actId="478"/>
          <ac:spMkLst>
            <pc:docMk/>
            <pc:sldMk cId="2508520197" sldId="1514"/>
            <ac:spMk id="7" creationId="{A58F696E-DCF6-4CBF-9AD6-09D241738F32}"/>
          </ac:spMkLst>
        </pc:spChg>
        <pc:spChg chg="del">
          <ac:chgData name="Meng, Zijie" userId="6872e3a4-190b-4563-ae08-2d847cbf510a" providerId="ADAL" clId="{18C0153A-7B66-45AD-B971-46FCC8D959F0}" dt="2024-08-19T09:17:15.059" v="1683" actId="478"/>
          <ac:spMkLst>
            <pc:docMk/>
            <pc:sldMk cId="2508520197" sldId="1514"/>
            <ac:spMk id="9" creationId="{487D0599-4285-AE50-E009-41C635E5AE0A}"/>
          </ac:spMkLst>
        </pc:spChg>
        <pc:spChg chg="add mod topLvl">
          <ac:chgData name="Meng, Zijie" userId="6872e3a4-190b-4563-ae08-2d847cbf510a" providerId="ADAL" clId="{18C0153A-7B66-45AD-B971-46FCC8D959F0}" dt="2024-08-19T11:11:01.051" v="2041" actId="164"/>
          <ac:spMkLst>
            <pc:docMk/>
            <pc:sldMk cId="2508520197" sldId="1514"/>
            <ac:spMk id="10" creationId="{664D0E0D-BAAB-4B65-BE58-7AB138485697}"/>
          </ac:spMkLst>
        </pc:spChg>
        <pc:spChg chg="add mod topLvl">
          <ac:chgData name="Meng, Zijie" userId="6872e3a4-190b-4563-ae08-2d847cbf510a" providerId="ADAL" clId="{18C0153A-7B66-45AD-B971-46FCC8D959F0}" dt="2024-08-19T11:11:47.930" v="2047" actId="113"/>
          <ac:spMkLst>
            <pc:docMk/>
            <pc:sldMk cId="2508520197" sldId="1514"/>
            <ac:spMk id="14" creationId="{658A45C1-F866-42B2-A6C5-4A330E761856}"/>
          </ac:spMkLst>
        </pc:spChg>
        <pc:spChg chg="add mod">
          <ac:chgData name="Meng, Zijie" userId="6872e3a4-190b-4563-ae08-2d847cbf510a" providerId="ADAL" clId="{18C0153A-7B66-45AD-B971-46FCC8D959F0}" dt="2024-08-19T11:11:01.051" v="2041" actId="164"/>
          <ac:spMkLst>
            <pc:docMk/>
            <pc:sldMk cId="2508520197" sldId="1514"/>
            <ac:spMk id="19" creationId="{9ED1D62D-11E6-40B9-84E3-A0E36F03347F}"/>
          </ac:spMkLst>
        </pc:spChg>
        <pc:spChg chg="add mod">
          <ac:chgData name="Meng, Zijie" userId="6872e3a4-190b-4563-ae08-2d847cbf510a" providerId="ADAL" clId="{18C0153A-7B66-45AD-B971-46FCC8D959F0}" dt="2024-08-19T11:11:01.051" v="2041" actId="164"/>
          <ac:spMkLst>
            <pc:docMk/>
            <pc:sldMk cId="2508520197" sldId="1514"/>
            <ac:spMk id="20" creationId="{514828ED-4C8C-41C9-B485-D81E69BEF023}"/>
          </ac:spMkLst>
        </pc:spChg>
        <pc:grpChg chg="add del mod topLvl">
          <ac:chgData name="Meng, Zijie" userId="6872e3a4-190b-4563-ae08-2d847cbf510a" providerId="ADAL" clId="{18C0153A-7B66-45AD-B971-46FCC8D959F0}" dt="2024-08-19T11:08:48.018" v="1900" actId="165"/>
          <ac:grpSpMkLst>
            <pc:docMk/>
            <pc:sldMk cId="2508520197" sldId="1514"/>
            <ac:grpSpMk id="8" creationId="{5FC4E020-D266-48A2-A565-28C88B54393B}"/>
          </ac:grpSpMkLst>
        </pc:grpChg>
        <pc:grpChg chg="add del mod">
          <ac:chgData name="Meng, Zijie" userId="6872e3a4-190b-4563-ae08-2d847cbf510a" providerId="ADAL" clId="{18C0153A-7B66-45AD-B971-46FCC8D959F0}" dt="2024-08-19T11:08:31.801" v="1896" actId="165"/>
          <ac:grpSpMkLst>
            <pc:docMk/>
            <pc:sldMk cId="2508520197" sldId="1514"/>
            <ac:grpSpMk id="15" creationId="{71853C98-BD26-41CB-BEC0-5728639D32D0}"/>
          </ac:grpSpMkLst>
        </pc:grpChg>
        <pc:grpChg chg="add del mod ord">
          <ac:chgData name="Meng, Zijie" userId="6872e3a4-190b-4563-ae08-2d847cbf510a" providerId="ADAL" clId="{18C0153A-7B66-45AD-B971-46FCC8D959F0}" dt="2024-08-19T11:08:45.100" v="1899" actId="165"/>
          <ac:grpSpMkLst>
            <pc:docMk/>
            <pc:sldMk cId="2508520197" sldId="1514"/>
            <ac:grpSpMk id="18" creationId="{1BF44265-31C4-49A2-BF55-00440BD4D3F1}"/>
          </ac:grpSpMkLst>
        </pc:grpChg>
        <pc:grpChg chg="add mod">
          <ac:chgData name="Meng, Zijie" userId="6872e3a4-190b-4563-ae08-2d847cbf510a" providerId="ADAL" clId="{18C0153A-7B66-45AD-B971-46FCC8D959F0}" dt="2024-08-19T11:10:58.815" v="2040" actId="164"/>
          <ac:grpSpMkLst>
            <pc:docMk/>
            <pc:sldMk cId="2508520197" sldId="1514"/>
            <ac:grpSpMk id="21" creationId="{7DB99D81-2014-4CE7-9B1F-EBB865E73DB5}"/>
          </ac:grpSpMkLst>
        </pc:grpChg>
        <pc:grpChg chg="add mod">
          <ac:chgData name="Meng, Zijie" userId="6872e3a4-190b-4563-ae08-2d847cbf510a" providerId="ADAL" clId="{18C0153A-7B66-45AD-B971-46FCC8D959F0}" dt="2024-08-19T11:11:05.312" v="2042" actId="1076"/>
          <ac:grpSpMkLst>
            <pc:docMk/>
            <pc:sldMk cId="2508520197" sldId="1514"/>
            <ac:grpSpMk id="22" creationId="{EDDE9EE7-DA0C-4ED7-ABC4-2EAB11A8868B}"/>
          </ac:grpSpMkLst>
        </pc:grpChg>
        <pc:picChg chg="add del mod modCrop">
          <ac:chgData name="Meng, Zijie" userId="6872e3a4-190b-4563-ae08-2d847cbf510a" providerId="ADAL" clId="{18C0153A-7B66-45AD-B971-46FCC8D959F0}" dt="2024-08-19T09:38:41.139" v="1775" actId="478"/>
          <ac:picMkLst>
            <pc:docMk/>
            <pc:sldMk cId="2508520197" sldId="1514"/>
            <ac:picMk id="2" creationId="{2532987E-D099-460B-A050-01B5224C60C8}"/>
          </ac:picMkLst>
        </pc:picChg>
        <pc:picChg chg="add del mod modCrop">
          <ac:chgData name="Meng, Zijie" userId="6872e3a4-190b-4563-ae08-2d847cbf510a" providerId="ADAL" clId="{18C0153A-7B66-45AD-B971-46FCC8D959F0}" dt="2024-08-19T09:38:41.139" v="1775" actId="478"/>
          <ac:picMkLst>
            <pc:docMk/>
            <pc:sldMk cId="2508520197" sldId="1514"/>
            <ac:picMk id="4" creationId="{DACCFBB8-2E50-4618-AB90-7C6558C8826B}"/>
          </ac:picMkLst>
        </pc:picChg>
        <pc:picChg chg="add mod topLvl modCrop">
          <ac:chgData name="Meng, Zijie" userId="6872e3a4-190b-4563-ae08-2d847cbf510a" providerId="ADAL" clId="{18C0153A-7B66-45AD-B971-46FCC8D959F0}" dt="2024-08-19T11:11:01.051" v="2041" actId="164"/>
          <ac:picMkLst>
            <pc:docMk/>
            <pc:sldMk cId="2508520197" sldId="1514"/>
            <ac:picMk id="5" creationId="{E51D2C06-9CA9-489E-94C1-68CD793D0F99}"/>
          </ac:picMkLst>
        </pc:picChg>
        <pc:picChg chg="add del mod">
          <ac:chgData name="Meng, Zijie" userId="6872e3a4-190b-4563-ae08-2d847cbf510a" providerId="ADAL" clId="{18C0153A-7B66-45AD-B971-46FCC8D959F0}" dt="2024-08-19T09:53:23.214" v="1827"/>
          <ac:picMkLst>
            <pc:docMk/>
            <pc:sldMk cId="2508520197" sldId="1514"/>
            <ac:picMk id="11" creationId="{F6391C34-2883-48E8-93AF-BB1CBF32CA09}"/>
          </ac:picMkLst>
        </pc:picChg>
        <pc:picChg chg="add mod topLvl modCrop">
          <ac:chgData name="Meng, Zijie" userId="6872e3a4-190b-4563-ae08-2d847cbf510a" providerId="ADAL" clId="{18C0153A-7B66-45AD-B971-46FCC8D959F0}" dt="2024-08-19T11:11:01.051" v="2041" actId="164"/>
          <ac:picMkLst>
            <pc:docMk/>
            <pc:sldMk cId="2508520197" sldId="1514"/>
            <ac:picMk id="12" creationId="{E51D2C06-9CA9-489E-94C1-68CD793D0F99}"/>
          </ac:picMkLst>
        </pc:picChg>
        <pc:picChg chg="add mod">
          <ac:chgData name="Meng, Zijie" userId="6872e3a4-190b-4563-ae08-2d847cbf510a" providerId="ADAL" clId="{18C0153A-7B66-45AD-B971-46FCC8D959F0}" dt="2024-08-19T11:11:01.051" v="2041" actId="164"/>
          <ac:picMkLst>
            <pc:docMk/>
            <pc:sldMk cId="2508520197" sldId="1514"/>
            <ac:picMk id="16" creationId="{EF5EDF43-5A13-415A-B7C3-7C44C34F9692}"/>
          </ac:picMkLst>
        </pc:picChg>
        <pc:picChg chg="add mod">
          <ac:chgData name="Meng, Zijie" userId="6872e3a4-190b-4563-ae08-2d847cbf510a" providerId="ADAL" clId="{18C0153A-7B66-45AD-B971-46FCC8D959F0}" dt="2024-08-19T11:11:01.051" v="2041" actId="164"/>
          <ac:picMkLst>
            <pc:docMk/>
            <pc:sldMk cId="2508520197" sldId="1514"/>
            <ac:picMk id="17" creationId="{47440956-43D8-4291-8F4C-595E407AF561}"/>
          </ac:picMkLst>
        </pc:picChg>
      </pc:sldChg>
      <pc:sldChg chg="modSp del mod">
        <pc:chgData name="Meng, Zijie" userId="6872e3a4-190b-4563-ae08-2d847cbf510a" providerId="ADAL" clId="{18C0153A-7B66-45AD-B971-46FCC8D959F0}" dt="2024-08-20T07:02:05.001" v="3265" actId="47"/>
        <pc:sldMkLst>
          <pc:docMk/>
          <pc:sldMk cId="4194994838" sldId="1515"/>
        </pc:sldMkLst>
        <pc:spChg chg="mod">
          <ac:chgData name="Meng, Zijie" userId="6872e3a4-190b-4563-ae08-2d847cbf510a" providerId="ADAL" clId="{18C0153A-7B66-45AD-B971-46FCC8D959F0}" dt="2024-08-19T06:59:53.230" v="29" actId="1076"/>
          <ac:spMkLst>
            <pc:docMk/>
            <pc:sldMk cId="4194994838" sldId="1515"/>
            <ac:spMk id="5" creationId="{84777B17-9615-4AAD-0DBE-B0B96EB5D269}"/>
          </ac:spMkLst>
        </pc:spChg>
        <pc:spChg chg="mod">
          <ac:chgData name="Meng, Zijie" userId="6872e3a4-190b-4563-ae08-2d847cbf510a" providerId="ADAL" clId="{18C0153A-7B66-45AD-B971-46FCC8D959F0}" dt="2024-08-19T11:17:46.220" v="2112" actId="113"/>
          <ac:spMkLst>
            <pc:docMk/>
            <pc:sldMk cId="4194994838" sldId="1515"/>
            <ac:spMk id="9" creationId="{487D0599-4285-AE50-E009-41C635E5AE0A}"/>
          </ac:spMkLst>
        </pc:spChg>
      </pc:sldChg>
      <pc:sldChg chg="delSp modSp del mod">
        <pc:chgData name="Meng, Zijie" userId="6872e3a4-190b-4563-ae08-2d847cbf510a" providerId="ADAL" clId="{18C0153A-7B66-45AD-B971-46FCC8D959F0}" dt="2024-08-19T07:56:38.682" v="834" actId="47"/>
        <pc:sldMkLst>
          <pc:docMk/>
          <pc:sldMk cId="1486228596" sldId="1516"/>
        </pc:sldMkLst>
        <pc:spChg chg="del mod">
          <ac:chgData name="Meng, Zijie" userId="6872e3a4-190b-4563-ae08-2d847cbf510a" providerId="ADAL" clId="{18C0153A-7B66-45AD-B971-46FCC8D959F0}" dt="2024-08-19T07:56:05.107" v="822"/>
          <ac:spMkLst>
            <pc:docMk/>
            <pc:sldMk cId="1486228596" sldId="1516"/>
            <ac:spMk id="2" creationId="{B79A34FB-2225-9EBC-C51D-A2A08124A7B1}"/>
          </ac:spMkLst>
        </pc:spChg>
        <pc:spChg chg="mod">
          <ac:chgData name="Meng, Zijie" userId="6872e3a4-190b-4563-ae08-2d847cbf510a" providerId="ADAL" clId="{18C0153A-7B66-45AD-B971-46FCC8D959F0}" dt="2024-08-19T06:59:58.839" v="30" actId="1076"/>
          <ac:spMkLst>
            <pc:docMk/>
            <pc:sldMk cId="1486228596" sldId="1516"/>
            <ac:spMk id="5" creationId="{84777B17-9615-4AAD-0DBE-B0B96EB5D269}"/>
          </ac:spMkLst>
        </pc:spChg>
      </pc:sldChg>
      <pc:sldChg chg="addSp modSp mod">
        <pc:chgData name="Meng, Zijie" userId="6872e3a4-190b-4563-ae08-2d847cbf510a" providerId="ADAL" clId="{18C0153A-7B66-45AD-B971-46FCC8D959F0}" dt="2024-08-20T03:33:01.977" v="3023" actId="20577"/>
        <pc:sldMkLst>
          <pc:docMk/>
          <pc:sldMk cId="457536670" sldId="1518"/>
        </pc:sldMkLst>
        <pc:spChg chg="add mod">
          <ac:chgData name="Meng, Zijie" userId="6872e3a4-190b-4563-ae08-2d847cbf510a" providerId="ADAL" clId="{18C0153A-7B66-45AD-B971-46FCC8D959F0}" dt="2024-08-19T11:16:10.467" v="2110" actId="1076"/>
          <ac:spMkLst>
            <pc:docMk/>
            <pc:sldMk cId="457536670" sldId="1518"/>
            <ac:spMk id="3" creationId="{45A4A769-AECC-42B1-ADB4-1C6F8989DCC1}"/>
          </ac:spMkLst>
        </pc:spChg>
        <pc:spChg chg="add mod">
          <ac:chgData name="Meng, Zijie" userId="6872e3a4-190b-4563-ae08-2d847cbf510a" providerId="ADAL" clId="{18C0153A-7B66-45AD-B971-46FCC8D959F0}" dt="2024-08-20T03:33:01.977" v="3023" actId="20577"/>
          <ac:spMkLst>
            <pc:docMk/>
            <pc:sldMk cId="457536670" sldId="1518"/>
            <ac:spMk id="5" creationId="{085913CC-920C-49D9-9E27-B863EA4C21E3}"/>
          </ac:spMkLst>
        </pc:spChg>
        <pc:spChg chg="mod">
          <ac:chgData name="Meng, Zijie" userId="6872e3a4-190b-4563-ae08-2d847cbf510a" providerId="ADAL" clId="{18C0153A-7B66-45AD-B971-46FCC8D959F0}" dt="2024-08-19T06:59:12.620" v="22" actId="1076"/>
          <ac:spMkLst>
            <pc:docMk/>
            <pc:sldMk cId="457536670" sldId="1518"/>
            <ac:spMk id="20" creationId="{F7B2708A-0C06-23B7-5DB5-4F986F6FC474}"/>
          </ac:spMkLst>
        </pc:spChg>
        <pc:grpChg chg="add mod">
          <ac:chgData name="Meng, Zijie" userId="6872e3a4-190b-4563-ae08-2d847cbf510a" providerId="ADAL" clId="{18C0153A-7B66-45AD-B971-46FCC8D959F0}" dt="2024-08-19T11:38:16.547" v="2870" actId="1076"/>
          <ac:grpSpMkLst>
            <pc:docMk/>
            <pc:sldMk cId="457536670" sldId="1518"/>
            <ac:grpSpMk id="4" creationId="{4F3BD5A6-5FCE-401B-A503-75E8584B1615}"/>
          </ac:grpSpMkLst>
        </pc:grpChg>
        <pc:picChg chg="add mod">
          <ac:chgData name="Meng, Zijie" userId="6872e3a4-190b-4563-ae08-2d847cbf510a" providerId="ADAL" clId="{18C0153A-7B66-45AD-B971-46FCC8D959F0}" dt="2024-08-19T11:38:13.235" v="2869" actId="164"/>
          <ac:picMkLst>
            <pc:docMk/>
            <pc:sldMk cId="457536670" sldId="1518"/>
            <ac:picMk id="2" creationId="{7310578B-D5FA-45ED-B8E6-7B9F1D25E758}"/>
          </ac:picMkLst>
        </pc:picChg>
      </pc:sldChg>
      <pc:sldChg chg="addSp modSp mod">
        <pc:chgData name="Meng, Zijie" userId="6872e3a4-190b-4563-ae08-2d847cbf510a" providerId="ADAL" clId="{18C0153A-7B66-45AD-B971-46FCC8D959F0}" dt="2024-08-19T07:54:44.044" v="806" actId="1036"/>
        <pc:sldMkLst>
          <pc:docMk/>
          <pc:sldMk cId="2354336178" sldId="1519"/>
        </pc:sldMkLst>
        <pc:spChg chg="mod">
          <ac:chgData name="Meng, Zijie" userId="6872e3a4-190b-4563-ae08-2d847cbf510a" providerId="ADAL" clId="{18C0153A-7B66-45AD-B971-46FCC8D959F0}" dt="2024-08-19T06:59:22.217" v="24" actId="1076"/>
          <ac:spMkLst>
            <pc:docMk/>
            <pc:sldMk cId="2354336178" sldId="1519"/>
            <ac:spMk id="3" creationId="{93115E6C-6FC4-46FF-5837-28DB9ACCD58D}"/>
          </ac:spMkLst>
        </pc:spChg>
        <pc:spChg chg="add mod">
          <ac:chgData name="Meng, Zijie" userId="6872e3a4-190b-4563-ae08-2d847cbf510a" providerId="ADAL" clId="{18C0153A-7B66-45AD-B971-46FCC8D959F0}" dt="2024-08-19T07:54:26.994" v="788" actId="164"/>
          <ac:spMkLst>
            <pc:docMk/>
            <pc:sldMk cId="2354336178" sldId="1519"/>
            <ac:spMk id="6" creationId="{5F859433-0486-4882-9CF2-F33E88599C8B}"/>
          </ac:spMkLst>
        </pc:spChg>
        <pc:spChg chg="mod">
          <ac:chgData name="Meng, Zijie" userId="6872e3a4-190b-4563-ae08-2d847cbf510a" providerId="ADAL" clId="{18C0153A-7B66-45AD-B971-46FCC8D959F0}" dt="2024-08-19T07:54:00.664" v="774" actId="12788"/>
          <ac:spMkLst>
            <pc:docMk/>
            <pc:sldMk cId="2354336178" sldId="1519"/>
            <ac:spMk id="9" creationId="{487D0599-4285-AE50-E009-41C635E5AE0A}"/>
          </ac:spMkLst>
        </pc:spChg>
        <pc:grpChg chg="add mod">
          <ac:chgData name="Meng, Zijie" userId="6872e3a4-190b-4563-ae08-2d847cbf510a" providerId="ADAL" clId="{18C0153A-7B66-45AD-B971-46FCC8D959F0}" dt="2024-08-19T07:54:26.994" v="788" actId="164"/>
          <ac:grpSpMkLst>
            <pc:docMk/>
            <pc:sldMk cId="2354336178" sldId="1519"/>
            <ac:grpSpMk id="5" creationId="{3D4DD450-6391-4F66-8D44-5652B7D5316D}"/>
          </ac:grpSpMkLst>
        </pc:grpChg>
        <pc:grpChg chg="add mod">
          <ac:chgData name="Meng, Zijie" userId="6872e3a4-190b-4563-ae08-2d847cbf510a" providerId="ADAL" clId="{18C0153A-7B66-45AD-B971-46FCC8D959F0}" dt="2024-08-19T07:54:44.044" v="806" actId="1036"/>
          <ac:grpSpMkLst>
            <pc:docMk/>
            <pc:sldMk cId="2354336178" sldId="1519"/>
            <ac:grpSpMk id="7" creationId="{5BF1CC5D-53C5-4E47-95CE-340F111BE665}"/>
          </ac:grpSpMkLst>
        </pc:grpChg>
        <pc:picChg chg="mod">
          <ac:chgData name="Meng, Zijie" userId="6872e3a4-190b-4563-ae08-2d847cbf510a" providerId="ADAL" clId="{18C0153A-7B66-45AD-B971-46FCC8D959F0}" dt="2024-08-19T07:54:00.664" v="774" actId="12788"/>
          <ac:picMkLst>
            <pc:docMk/>
            <pc:sldMk cId="2354336178" sldId="1519"/>
            <ac:picMk id="4" creationId="{984E8650-F173-7075-24DC-F55C6EC17293}"/>
          </ac:picMkLst>
        </pc:picChg>
      </pc:sldChg>
      <pc:sldChg chg="addSp delSp modSp mod">
        <pc:chgData name="Meng, Zijie" userId="6872e3a4-190b-4563-ae08-2d847cbf510a" providerId="ADAL" clId="{18C0153A-7B66-45AD-B971-46FCC8D959F0}" dt="2024-08-20T06:28:40.989" v="3029" actId="20577"/>
        <pc:sldMkLst>
          <pc:docMk/>
          <pc:sldMk cId="3891721906" sldId="1520"/>
        </pc:sldMkLst>
        <pc:spChg chg="mod">
          <ac:chgData name="Meng, Zijie" userId="6872e3a4-190b-4563-ae08-2d847cbf510a" providerId="ADAL" clId="{18C0153A-7B66-45AD-B971-46FCC8D959F0}" dt="2024-08-19T06:59:35.404" v="26" actId="1076"/>
          <ac:spMkLst>
            <pc:docMk/>
            <pc:sldMk cId="3891721906" sldId="1520"/>
            <ac:spMk id="5" creationId="{84777B17-9615-4AAD-0DBE-B0B96EB5D269}"/>
          </ac:spMkLst>
        </pc:spChg>
        <pc:spChg chg="mod">
          <ac:chgData name="Meng, Zijie" userId="6872e3a4-190b-4563-ae08-2d847cbf510a" providerId="ADAL" clId="{18C0153A-7B66-45AD-B971-46FCC8D959F0}" dt="2024-08-20T06:28:40.989" v="3029" actId="20577"/>
          <ac:spMkLst>
            <pc:docMk/>
            <pc:sldMk cId="3891721906" sldId="1520"/>
            <ac:spMk id="6" creationId="{CB337496-DEBE-2C41-C9F3-F608A55817A3}"/>
          </ac:spMkLst>
        </pc:spChg>
        <pc:graphicFrameChg chg="mod modGraphic">
          <ac:chgData name="Meng, Zijie" userId="6872e3a4-190b-4563-ae08-2d847cbf510a" providerId="ADAL" clId="{18C0153A-7B66-45AD-B971-46FCC8D959F0}" dt="2024-08-19T09:25:16.675" v="1751"/>
          <ac:graphicFrameMkLst>
            <pc:docMk/>
            <pc:sldMk cId="3891721906" sldId="1520"/>
            <ac:graphicFrameMk id="7" creationId="{32BE69D6-76CF-5B7B-7C9A-AF5B75F7081D}"/>
          </ac:graphicFrameMkLst>
        </pc:graphicFrameChg>
        <pc:picChg chg="add del">
          <ac:chgData name="Meng, Zijie" userId="6872e3a4-190b-4563-ae08-2d847cbf510a" providerId="ADAL" clId="{18C0153A-7B66-45AD-B971-46FCC8D959F0}" dt="2024-08-19T09:07:17.670" v="1503" actId="478"/>
          <ac:picMkLst>
            <pc:docMk/>
            <pc:sldMk cId="3891721906" sldId="1520"/>
            <ac:picMk id="11" creationId="{1A88DFBE-AB05-DDA4-AA7D-6C2ABA42860A}"/>
          </ac:picMkLst>
        </pc:picChg>
        <pc:picChg chg="add del mod">
          <ac:chgData name="Meng, Zijie" userId="6872e3a4-190b-4563-ae08-2d847cbf510a" providerId="ADAL" clId="{18C0153A-7B66-45AD-B971-46FCC8D959F0}" dt="2024-08-19T09:06:27.847" v="1490" actId="478"/>
          <ac:picMkLst>
            <pc:docMk/>
            <pc:sldMk cId="3891721906" sldId="1520"/>
            <ac:picMk id="13" creationId="{467ED66C-14D6-D1D5-DDFC-6DA51619D983}"/>
          </ac:picMkLst>
        </pc:picChg>
      </pc:sldChg>
    </pc:docChg>
  </pc:docChgLst>
  <pc:docChgLst>
    <pc:chgData name="Feng, Zhaopeng" userId="8da53e86-6cef-4399-b8ab-f13f60e1c11d" providerId="ADAL" clId="{CCBB22F5-B4E7-4A3B-9C07-C5B5D7FB7513}"/>
    <pc:docChg chg="undo custSel delSld modSld">
      <pc:chgData name="Feng, Zhaopeng" userId="8da53e86-6cef-4399-b8ab-f13f60e1c11d" providerId="ADAL" clId="{CCBB22F5-B4E7-4A3B-9C07-C5B5D7FB7513}" dt="2024-08-18T02:28:50.280" v="173" actId="47"/>
      <pc:docMkLst>
        <pc:docMk/>
      </pc:docMkLst>
      <pc:sldChg chg="del">
        <pc:chgData name="Feng, Zhaopeng" userId="8da53e86-6cef-4399-b8ab-f13f60e1c11d" providerId="ADAL" clId="{CCBB22F5-B4E7-4A3B-9C07-C5B5D7FB7513}" dt="2024-08-18T02:28:40.216" v="167" actId="47"/>
        <pc:sldMkLst>
          <pc:docMk/>
          <pc:sldMk cId="1490322374" sldId="1493"/>
        </pc:sldMkLst>
      </pc:sldChg>
      <pc:sldChg chg="del">
        <pc:chgData name="Feng, Zhaopeng" userId="8da53e86-6cef-4399-b8ab-f13f60e1c11d" providerId="ADAL" clId="{CCBB22F5-B4E7-4A3B-9C07-C5B5D7FB7513}" dt="2024-08-18T02:28:37.470" v="165" actId="47"/>
        <pc:sldMkLst>
          <pc:docMk/>
          <pc:sldMk cId="2868014080" sldId="1495"/>
        </pc:sldMkLst>
      </pc:sldChg>
      <pc:sldChg chg="del">
        <pc:chgData name="Feng, Zhaopeng" userId="8da53e86-6cef-4399-b8ab-f13f60e1c11d" providerId="ADAL" clId="{CCBB22F5-B4E7-4A3B-9C07-C5B5D7FB7513}" dt="2024-08-18T02:28:50.280" v="173" actId="47"/>
        <pc:sldMkLst>
          <pc:docMk/>
          <pc:sldMk cId="4157465809" sldId="1497"/>
        </pc:sldMkLst>
      </pc:sldChg>
      <pc:sldChg chg="del">
        <pc:chgData name="Feng, Zhaopeng" userId="8da53e86-6cef-4399-b8ab-f13f60e1c11d" providerId="ADAL" clId="{CCBB22F5-B4E7-4A3B-9C07-C5B5D7FB7513}" dt="2024-08-18T02:28:40.962" v="168" actId="47"/>
        <pc:sldMkLst>
          <pc:docMk/>
          <pc:sldMk cId="2998137350" sldId="1501"/>
        </pc:sldMkLst>
      </pc:sldChg>
      <pc:sldChg chg="del">
        <pc:chgData name="Feng, Zhaopeng" userId="8da53e86-6cef-4399-b8ab-f13f60e1c11d" providerId="ADAL" clId="{CCBB22F5-B4E7-4A3B-9C07-C5B5D7FB7513}" dt="2024-08-18T02:28:38.304" v="166" actId="47"/>
        <pc:sldMkLst>
          <pc:docMk/>
          <pc:sldMk cId="1842909297" sldId="1503"/>
        </pc:sldMkLst>
      </pc:sldChg>
      <pc:sldChg chg="del">
        <pc:chgData name="Feng, Zhaopeng" userId="8da53e86-6cef-4399-b8ab-f13f60e1c11d" providerId="ADAL" clId="{CCBB22F5-B4E7-4A3B-9C07-C5B5D7FB7513}" dt="2024-08-18T02:28:43.740" v="170" actId="47"/>
        <pc:sldMkLst>
          <pc:docMk/>
          <pc:sldMk cId="548268446" sldId="1504"/>
        </pc:sldMkLst>
      </pc:sldChg>
      <pc:sldChg chg="del">
        <pc:chgData name="Feng, Zhaopeng" userId="8da53e86-6cef-4399-b8ab-f13f60e1c11d" providerId="ADAL" clId="{CCBB22F5-B4E7-4A3B-9C07-C5B5D7FB7513}" dt="2024-08-18T02:28:45.100" v="171" actId="47"/>
        <pc:sldMkLst>
          <pc:docMk/>
          <pc:sldMk cId="1451465378" sldId="1505"/>
        </pc:sldMkLst>
      </pc:sldChg>
      <pc:sldChg chg="del">
        <pc:chgData name="Feng, Zhaopeng" userId="8da53e86-6cef-4399-b8ab-f13f60e1c11d" providerId="ADAL" clId="{CCBB22F5-B4E7-4A3B-9C07-C5B5D7FB7513}" dt="2024-08-18T02:28:42.832" v="169" actId="47"/>
        <pc:sldMkLst>
          <pc:docMk/>
          <pc:sldMk cId="4056436892" sldId="1506"/>
        </pc:sldMkLst>
      </pc:sldChg>
      <pc:sldChg chg="del">
        <pc:chgData name="Feng, Zhaopeng" userId="8da53e86-6cef-4399-b8ab-f13f60e1c11d" providerId="ADAL" clId="{CCBB22F5-B4E7-4A3B-9C07-C5B5D7FB7513}" dt="2024-08-18T02:28:49.696" v="172" actId="47"/>
        <pc:sldMkLst>
          <pc:docMk/>
          <pc:sldMk cId="1095119388" sldId="1510"/>
        </pc:sldMkLst>
      </pc:sldChg>
      <pc:sldChg chg="addSp delSp modSp mod">
        <pc:chgData name="Feng, Zhaopeng" userId="8da53e86-6cef-4399-b8ab-f13f60e1c11d" providerId="ADAL" clId="{CCBB22F5-B4E7-4A3B-9C07-C5B5D7FB7513}" dt="2024-08-18T02:27:03.983" v="163" actId="20577"/>
        <pc:sldMkLst>
          <pc:docMk/>
          <pc:sldMk cId="2534010074" sldId="1513"/>
        </pc:sldMkLst>
        <pc:spChg chg="mod">
          <ac:chgData name="Feng, Zhaopeng" userId="8da53e86-6cef-4399-b8ab-f13f60e1c11d" providerId="ADAL" clId="{CCBB22F5-B4E7-4A3B-9C07-C5B5D7FB7513}" dt="2024-08-18T02:27:03.983" v="163" actId="20577"/>
          <ac:spMkLst>
            <pc:docMk/>
            <pc:sldMk cId="2534010074" sldId="1513"/>
            <ac:spMk id="3" creationId="{31FF39CE-14B4-6DDB-2B0F-078440064662}"/>
          </ac:spMkLst>
        </pc:spChg>
        <pc:spChg chg="mod">
          <ac:chgData name="Feng, Zhaopeng" userId="8da53e86-6cef-4399-b8ab-f13f60e1c11d" providerId="ADAL" clId="{CCBB22F5-B4E7-4A3B-9C07-C5B5D7FB7513}" dt="2024-08-18T02:25:59.983" v="143" actId="1076"/>
          <ac:spMkLst>
            <pc:docMk/>
            <pc:sldMk cId="2534010074" sldId="1513"/>
            <ac:spMk id="6" creationId="{CB337496-DEBE-2C41-C9F3-F608A55817A3}"/>
          </ac:spMkLst>
        </pc:spChg>
        <pc:spChg chg="del mod">
          <ac:chgData name="Feng, Zhaopeng" userId="8da53e86-6cef-4399-b8ab-f13f60e1c11d" providerId="ADAL" clId="{CCBB22F5-B4E7-4A3B-9C07-C5B5D7FB7513}" dt="2024-08-18T02:16:29.076" v="89" actId="478"/>
          <ac:spMkLst>
            <pc:docMk/>
            <pc:sldMk cId="2534010074" sldId="1513"/>
            <ac:spMk id="24" creationId="{38ECCF96-B968-ED26-A5D0-9D50BF1DB60F}"/>
          </ac:spMkLst>
        </pc:spChg>
        <pc:picChg chg="add mod">
          <ac:chgData name="Feng, Zhaopeng" userId="8da53e86-6cef-4399-b8ab-f13f60e1c11d" providerId="ADAL" clId="{CCBB22F5-B4E7-4A3B-9C07-C5B5D7FB7513}" dt="2024-08-18T02:26:06.868" v="145" actId="1076"/>
          <ac:picMkLst>
            <pc:docMk/>
            <pc:sldMk cId="2534010074" sldId="1513"/>
            <ac:picMk id="4" creationId="{9A549333-C6EA-EA32-7AA1-6749039579F2}"/>
          </ac:picMkLst>
        </pc:picChg>
      </pc:sldChg>
      <pc:sldChg chg="modSp mod">
        <pc:chgData name="Feng, Zhaopeng" userId="8da53e86-6cef-4399-b8ab-f13f60e1c11d" providerId="ADAL" clId="{CCBB22F5-B4E7-4A3B-9C07-C5B5D7FB7513}" dt="2024-08-18T02:28:32.448" v="164" actId="20577"/>
        <pc:sldMkLst>
          <pc:docMk/>
          <pc:sldMk cId="2508520197" sldId="1514"/>
        </pc:sldMkLst>
        <pc:spChg chg="mod">
          <ac:chgData name="Feng, Zhaopeng" userId="8da53e86-6cef-4399-b8ab-f13f60e1c11d" providerId="ADAL" clId="{CCBB22F5-B4E7-4A3B-9C07-C5B5D7FB7513}" dt="2024-08-18T02:28:32.448" v="164" actId="20577"/>
          <ac:spMkLst>
            <pc:docMk/>
            <pc:sldMk cId="2508520197" sldId="1514"/>
            <ac:spMk id="9" creationId="{487D0599-4285-AE50-E009-41C635E5AE0A}"/>
          </ac:spMkLst>
        </pc:spChg>
      </pc:sldChg>
      <pc:sldChg chg="delSp modSp mod">
        <pc:chgData name="Feng, Zhaopeng" userId="8da53e86-6cef-4399-b8ab-f13f60e1c11d" providerId="ADAL" clId="{CCBB22F5-B4E7-4A3B-9C07-C5B5D7FB7513}" dt="2024-08-18T02:26:49.237" v="153" actId="1076"/>
        <pc:sldMkLst>
          <pc:docMk/>
          <pc:sldMk cId="3891721906" sldId="1520"/>
        </pc:sldMkLst>
        <pc:spChg chg="mod">
          <ac:chgData name="Feng, Zhaopeng" userId="8da53e86-6cef-4399-b8ab-f13f60e1c11d" providerId="ADAL" clId="{CCBB22F5-B4E7-4A3B-9C07-C5B5D7FB7513}" dt="2024-08-18T02:26:43.132" v="152" actId="1076"/>
          <ac:spMkLst>
            <pc:docMk/>
            <pc:sldMk cId="3891721906" sldId="1520"/>
            <ac:spMk id="5" creationId="{84777B17-9615-4AAD-0DBE-B0B96EB5D269}"/>
          </ac:spMkLst>
        </pc:spChg>
        <pc:spChg chg="mod">
          <ac:chgData name="Feng, Zhaopeng" userId="8da53e86-6cef-4399-b8ab-f13f60e1c11d" providerId="ADAL" clId="{CCBB22F5-B4E7-4A3B-9C07-C5B5D7FB7513}" dt="2024-08-18T02:26:39.043" v="150" actId="20577"/>
          <ac:spMkLst>
            <pc:docMk/>
            <pc:sldMk cId="3891721906" sldId="1520"/>
            <ac:spMk id="6" creationId="{CB337496-DEBE-2C41-C9F3-F608A55817A3}"/>
          </ac:spMkLst>
        </pc:spChg>
        <pc:graphicFrameChg chg="mod modGraphic">
          <ac:chgData name="Feng, Zhaopeng" userId="8da53e86-6cef-4399-b8ab-f13f60e1c11d" providerId="ADAL" clId="{CCBB22F5-B4E7-4A3B-9C07-C5B5D7FB7513}" dt="2024-08-18T02:26:49.237" v="153" actId="1076"/>
          <ac:graphicFrameMkLst>
            <pc:docMk/>
            <pc:sldMk cId="3891721906" sldId="1520"/>
            <ac:graphicFrameMk id="7" creationId="{32BE69D6-76CF-5B7B-7C9A-AF5B75F7081D}"/>
          </ac:graphicFrameMkLst>
        </pc:graphicFrameChg>
        <pc:picChg chg="del">
          <ac:chgData name="Feng, Zhaopeng" userId="8da53e86-6cef-4399-b8ab-f13f60e1c11d" providerId="ADAL" clId="{CCBB22F5-B4E7-4A3B-9C07-C5B5D7FB7513}" dt="2024-08-18T02:04:09.601" v="14" actId="478"/>
          <ac:picMkLst>
            <pc:docMk/>
            <pc:sldMk cId="3891721906" sldId="1520"/>
            <ac:picMk id="8" creationId="{0ACFB682-250E-7E6B-5253-10411C566E48}"/>
          </ac:picMkLst>
        </pc:picChg>
        <pc:picChg chg="del mod">
          <ac:chgData name="Feng, Zhaopeng" userId="8da53e86-6cef-4399-b8ab-f13f60e1c11d" providerId="ADAL" clId="{CCBB22F5-B4E7-4A3B-9C07-C5B5D7FB7513}" dt="2024-08-18T02:05:28.338" v="32" actId="478"/>
          <ac:picMkLst>
            <pc:docMk/>
            <pc:sldMk cId="3891721906" sldId="1520"/>
            <ac:picMk id="10" creationId="{B47BC90E-7B17-6153-CA4F-C9A505668AED}"/>
          </ac:picMkLst>
        </pc:picChg>
        <pc:picChg chg="del mod">
          <ac:chgData name="Feng, Zhaopeng" userId="8da53e86-6cef-4399-b8ab-f13f60e1c11d" providerId="ADAL" clId="{CCBB22F5-B4E7-4A3B-9C07-C5B5D7FB7513}" dt="2024-08-18T02:07:43.095" v="41" actId="478"/>
          <ac:picMkLst>
            <pc:docMk/>
            <pc:sldMk cId="3891721906" sldId="1520"/>
            <ac:picMk id="12" creationId="{A2AF2560-B930-CF17-779C-9471C92CE44E}"/>
          </ac:picMkLst>
        </pc:picChg>
        <pc:picChg chg="mod">
          <ac:chgData name="Feng, Zhaopeng" userId="8da53e86-6cef-4399-b8ab-f13f60e1c11d" providerId="ADAL" clId="{CCBB22F5-B4E7-4A3B-9C07-C5B5D7FB7513}" dt="2024-08-18T02:17:02.114" v="95" actId="1076"/>
          <ac:picMkLst>
            <pc:docMk/>
            <pc:sldMk cId="3891721906" sldId="1520"/>
            <ac:picMk id="13" creationId="{467ED66C-14D6-D1D5-DDFC-6DA51619D983}"/>
          </ac:picMkLst>
        </pc:picChg>
      </pc:sldChg>
    </pc:docChg>
  </pc:docChgLst>
  <pc:docChgLst>
    <pc:chgData name="Meng, Zijie" userId="6872e3a4-190b-4563-ae08-2d847cbf510a" providerId="ADAL" clId="{B60E1553-0B33-41D4-A2F4-3ED2EEF37C26}"/>
    <pc:docChg chg="custSel modSld">
      <pc:chgData name="Meng, Zijie" userId="6872e3a4-190b-4563-ae08-2d847cbf510a" providerId="ADAL" clId="{B60E1553-0B33-41D4-A2F4-3ED2EEF37C26}" dt="2024-08-21T03:05:37.138" v="72" actId="20577"/>
      <pc:docMkLst>
        <pc:docMk/>
      </pc:docMkLst>
      <pc:sldChg chg="addSp delSp modSp mod delAnim modNotes modNotesTx">
        <pc:chgData name="Meng, Zijie" userId="6872e3a4-190b-4563-ae08-2d847cbf510a" providerId="ADAL" clId="{B60E1553-0B33-41D4-A2F4-3ED2EEF37C26}" dt="2024-08-21T03:04:59.027" v="59" actId="20577"/>
        <pc:sldMkLst>
          <pc:docMk/>
          <pc:sldMk cId="0" sldId="1390"/>
        </pc:sldMkLst>
        <pc:spChg chg="mod">
          <ac:chgData name="Meng, Zijie" userId="6872e3a4-190b-4563-ae08-2d847cbf510a" providerId="ADAL" clId="{B60E1553-0B33-41D4-A2F4-3ED2EEF37C26}" dt="2024-08-20T10:17:28.579" v="1" actId="20577"/>
          <ac:spMkLst>
            <pc:docMk/>
            <pc:sldMk cId="0" sldId="1390"/>
            <ac:spMk id="11" creationId="{00000000-0000-0000-0000-000000000000}"/>
          </ac:spMkLst>
        </pc:spChg>
        <pc:picChg chg="add del mod">
          <ac:chgData name="Meng, Zijie" userId="6872e3a4-190b-4563-ae08-2d847cbf510a" providerId="ADAL" clId="{B60E1553-0B33-41D4-A2F4-3ED2EEF37C26}" dt="2024-08-20T10:59:04.682" v="58" actId="478"/>
          <ac:picMkLst>
            <pc:docMk/>
            <pc:sldMk cId="0" sldId="1390"/>
            <ac:picMk id="3" creationId="{54D4C635-390E-451D-9A08-8FEF3E193533}"/>
          </ac:picMkLst>
        </pc:picChg>
      </pc:sldChg>
      <pc:sldChg chg="modNotes modNotesTx">
        <pc:chgData name="Meng, Zijie" userId="6872e3a4-190b-4563-ae08-2d847cbf510a" providerId="ADAL" clId="{B60E1553-0B33-41D4-A2F4-3ED2EEF37C26}" dt="2024-08-21T03:05:37.138" v="72" actId="20577"/>
        <pc:sldMkLst>
          <pc:docMk/>
          <pc:sldMk cId="1527659714" sldId="1502"/>
        </pc:sldMkLst>
      </pc:sldChg>
      <pc:sldChg chg="addSp delSp modSp mod delAnim modNotes modNotesTx">
        <pc:chgData name="Meng, Zijie" userId="6872e3a4-190b-4563-ae08-2d847cbf510a" providerId="ADAL" clId="{B60E1553-0B33-41D4-A2F4-3ED2EEF37C26}" dt="2024-08-21T03:05:05.089" v="61" actId="20577"/>
        <pc:sldMkLst>
          <pc:docMk/>
          <pc:sldMk cId="3963718262" sldId="1507"/>
        </pc:sldMkLst>
        <pc:picChg chg="add del mod">
          <ac:chgData name="Meng, Zijie" userId="6872e3a4-190b-4563-ae08-2d847cbf510a" providerId="ADAL" clId="{B60E1553-0B33-41D4-A2F4-3ED2EEF37C26}" dt="2024-08-20T10:58:57.786" v="55" actId="478"/>
          <ac:picMkLst>
            <pc:docMk/>
            <pc:sldMk cId="3963718262" sldId="1507"/>
            <ac:picMk id="3" creationId="{7343548C-959E-4C42-819F-9587A211166B}"/>
          </ac:picMkLst>
        </pc:picChg>
      </pc:sldChg>
      <pc:sldChg chg="addSp delSp modSp mod delAnim modNotes modNotesTx">
        <pc:chgData name="Meng, Zijie" userId="6872e3a4-190b-4563-ae08-2d847cbf510a" providerId="ADAL" clId="{B60E1553-0B33-41D4-A2F4-3ED2EEF37C26}" dt="2024-08-21T03:05:02.016" v="60" actId="20577"/>
        <pc:sldMkLst>
          <pc:docMk/>
          <pc:sldMk cId="4107626805" sldId="1508"/>
        </pc:sldMkLst>
        <pc:picChg chg="add del mod">
          <ac:chgData name="Meng, Zijie" userId="6872e3a4-190b-4563-ae08-2d847cbf510a" providerId="ADAL" clId="{B60E1553-0B33-41D4-A2F4-3ED2EEF37C26}" dt="2024-08-20T10:58:54.202" v="54" actId="478"/>
          <ac:picMkLst>
            <pc:docMk/>
            <pc:sldMk cId="4107626805" sldId="1508"/>
            <ac:picMk id="6" creationId="{F5FEE8AE-3B18-4928-9BE1-6D330B789010}"/>
          </ac:picMkLst>
        </pc:picChg>
      </pc:sldChg>
      <pc:sldChg chg="addSp delSp modSp mod delAnim modNotes modNotesTx">
        <pc:chgData name="Meng, Zijie" userId="6872e3a4-190b-4563-ae08-2d847cbf510a" providerId="ADAL" clId="{B60E1553-0B33-41D4-A2F4-3ED2EEF37C26}" dt="2024-08-21T03:05:13.550" v="64" actId="20577"/>
        <pc:sldMkLst>
          <pc:docMk/>
          <pc:sldMk cId="4260699974" sldId="1509"/>
        </pc:sldMkLst>
        <pc:picChg chg="add del mod">
          <ac:chgData name="Meng, Zijie" userId="6872e3a4-190b-4563-ae08-2d847cbf510a" providerId="ADAL" clId="{B60E1553-0B33-41D4-A2F4-3ED2EEF37C26}" dt="2024-08-20T10:59:00.966" v="56" actId="478"/>
          <ac:picMkLst>
            <pc:docMk/>
            <pc:sldMk cId="4260699974" sldId="1509"/>
            <ac:picMk id="2" creationId="{EDC312B4-E9CE-4C62-89A1-E58CD13BB888}"/>
          </ac:picMkLst>
        </pc:picChg>
      </pc:sldChg>
      <pc:sldChg chg="modNotes modNotesTx">
        <pc:chgData name="Meng, Zijie" userId="6872e3a4-190b-4563-ae08-2d847cbf510a" providerId="ADAL" clId="{B60E1553-0B33-41D4-A2F4-3ED2EEF37C26}" dt="2024-08-21T03:05:35.656" v="71" actId="20577"/>
        <pc:sldMkLst>
          <pc:docMk/>
          <pc:sldMk cId="1196629066" sldId="1511"/>
        </pc:sldMkLst>
      </pc:sldChg>
      <pc:sldChg chg="modNotes modNotesTx">
        <pc:chgData name="Meng, Zijie" userId="6872e3a4-190b-4563-ae08-2d847cbf510a" providerId="ADAL" clId="{B60E1553-0B33-41D4-A2F4-3ED2EEF37C26}" dt="2024-08-21T03:05:23.211" v="66" actId="20577"/>
        <pc:sldMkLst>
          <pc:docMk/>
          <pc:sldMk cId="1066289946" sldId="1512"/>
        </pc:sldMkLst>
      </pc:sldChg>
      <pc:sldChg chg="modNotesTx">
        <pc:chgData name="Meng, Zijie" userId="6872e3a4-190b-4563-ae08-2d847cbf510a" providerId="ADAL" clId="{B60E1553-0B33-41D4-A2F4-3ED2EEF37C26}" dt="2024-08-21T03:05:28.937" v="68" actId="20577"/>
        <pc:sldMkLst>
          <pc:docMk/>
          <pc:sldMk cId="2534010074" sldId="1513"/>
        </pc:sldMkLst>
      </pc:sldChg>
      <pc:sldChg chg="modNotes modNotesTx">
        <pc:chgData name="Meng, Zijie" userId="6872e3a4-190b-4563-ae08-2d847cbf510a" providerId="ADAL" clId="{B60E1553-0B33-41D4-A2F4-3ED2EEF37C26}" dt="2024-08-21T03:05:33.758" v="70" actId="20577"/>
        <pc:sldMkLst>
          <pc:docMk/>
          <pc:sldMk cId="2508520197" sldId="1514"/>
        </pc:sldMkLst>
      </pc:sldChg>
      <pc:sldChg chg="modNotes modNotesTx">
        <pc:chgData name="Meng, Zijie" userId="6872e3a4-190b-4563-ae08-2d847cbf510a" providerId="ADAL" clId="{B60E1553-0B33-41D4-A2F4-3ED2EEF37C26}" dt="2024-08-21T03:05:20.468" v="65" actId="20577"/>
        <pc:sldMkLst>
          <pc:docMk/>
          <pc:sldMk cId="457536670" sldId="1518"/>
        </pc:sldMkLst>
      </pc:sldChg>
      <pc:sldChg chg="modNotes modNotesTx">
        <pc:chgData name="Meng, Zijie" userId="6872e3a4-190b-4563-ae08-2d847cbf510a" providerId="ADAL" clId="{B60E1553-0B33-41D4-A2F4-3ED2EEF37C26}" dt="2024-08-21T03:05:25.407" v="67" actId="20577"/>
        <pc:sldMkLst>
          <pc:docMk/>
          <pc:sldMk cId="2354336178" sldId="1519"/>
        </pc:sldMkLst>
      </pc:sldChg>
      <pc:sldChg chg="modNotesTx">
        <pc:chgData name="Meng, Zijie" userId="6872e3a4-190b-4563-ae08-2d847cbf510a" providerId="ADAL" clId="{B60E1553-0B33-41D4-A2F4-3ED2EEF37C26}" dt="2024-08-21T03:05:31.141" v="69" actId="20577"/>
        <pc:sldMkLst>
          <pc:docMk/>
          <pc:sldMk cId="3891721906" sldId="15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5FF8CFE-58CA-45D3-81D7-45A44CE3F79C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524C543-53BF-4DC7-8407-9F7F3ACDCB2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1955695-832D-4AD3-AA0C-F2374C243D4E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30FDADC-A72B-4419-8F2D-6057AD96C39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39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54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22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95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80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28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4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24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0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82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55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3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2C74-9540-422B-8C7C-1B785B30B8BF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7348-7383-40D6-B266-846AFF584A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FE60-7D90-4E16-BFA2-8751B0075F81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7698-5F86-430E-8F76-7031640F86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EC53-14EB-4251-97FE-E547D2C5926A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FFE8-B845-4D5D-A307-8BA857628B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41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2C74-9540-422B-8C7C-1B785B30B8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7348-7383-40D6-B266-846AFF584A1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1A65-873E-4237-AA3E-4DFF12DE2C9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BB65-D992-4DB0-B2AC-CB43F3696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BB5C-3EF6-41B5-AAA1-FCE027B528B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0CCA-A8C6-4D40-8F7A-FCB8CC1B16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F69-C240-455A-99D4-50CDFA0DFC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923-8A52-4879-B419-61612B677FF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7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7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DCEC-BB22-40E3-8F3D-552D2F9374F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8D4A-7E8C-4C0F-B09C-F2FFF07B0A6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0FDF-E7A8-4F25-83F1-96341E9CB4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0FF3-EB97-468E-9FDE-4AE8B3A22A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39F9-CAA3-4EF3-9D9A-8529984412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80B3-98C3-4A59-8CF2-AD370B4B8A9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9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CAB-E582-4999-8ABC-D911B6179FA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A399-F6B0-4EF8-9E49-8121BB7ECC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1A65-873E-4237-AA3E-4DFF12DE2C97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BB65-D992-4DB0-B2AC-CB43F36966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9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8E-A852-4876-9EFA-E28AB9ED77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1550-A90C-4433-B0DD-9C00A83D98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FE60-7D90-4E16-BFA2-8751B0075F8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7698-5F86-430E-8F76-7031640F8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4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4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EC53-14EB-4251-97FE-E547D2C5926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FFE8-B845-4D5D-A307-8BA857628B7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emplete-1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BB5C-3EF6-41B5-AAA1-FCE027B528B1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0CCA-A8C6-4D40-8F7A-FCB8CC1B16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3" name="图片 2" descr="templete-1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1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图片 5" descr="templete-1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0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5" name="图片 4" descr="templete-1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rcRect r="17332"/>
          <a:stretch>
            <a:fillRect/>
          </a:stretch>
        </p:blipFill>
        <p:spPr>
          <a:xfrm rot="5400000">
            <a:off x="7992015" y="-756825"/>
            <a:ext cx="443420" cy="1905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/>
          <a:srcRect r="10243"/>
          <a:stretch>
            <a:fillRect/>
          </a:stretch>
        </p:blipFill>
        <p:spPr>
          <a:xfrm rot="5400000">
            <a:off x="3345180" y="-3378200"/>
            <a:ext cx="444500" cy="714756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497505" y="-139198"/>
            <a:ext cx="795307" cy="685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screen"/>
          <a:srcRect r="10243"/>
          <a:stretch>
            <a:fillRect/>
          </a:stretch>
        </p:blipFill>
        <p:spPr>
          <a:xfrm rot="5400000">
            <a:off x="7982399" y="-742849"/>
            <a:ext cx="430323" cy="18928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rcRect r="17332"/>
          <a:stretch>
            <a:fillRect/>
          </a:stretch>
        </p:blipFill>
        <p:spPr>
          <a:xfrm rot="5400000">
            <a:off x="3353533" y="-3374891"/>
            <a:ext cx="429275" cy="7155917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497505" y="-132572"/>
            <a:ext cx="795307" cy="685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F69-C240-455A-99D4-50CDFA0DFCBE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923-8A52-4879-B419-61612B677F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41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2C74-9540-422B-8C7C-1B785B30B8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7348-7383-40D6-B266-846AFF584A1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1A65-873E-4237-AA3E-4DFF12DE2C9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BB65-D992-4DB0-B2AC-CB43F3696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BB5C-3EF6-41B5-AAA1-FCE027B528B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0CCA-A8C6-4D40-8F7A-FCB8CC1B16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F69-C240-455A-99D4-50CDFA0DFC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923-8A52-4879-B419-61612B677FF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7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7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DCEC-BB22-40E3-8F3D-552D2F9374F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8D4A-7E8C-4C0F-B09C-F2FFF07B0A6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0FDF-E7A8-4F25-83F1-96341E9CB4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0FF3-EB97-468E-9FDE-4AE8B3A22A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39F9-CAA3-4EF3-9D9A-8529984412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80B3-98C3-4A59-8CF2-AD370B4B8A9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2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2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DCEC-BB22-40E3-8F3D-552D2F9374F4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8D4A-7E8C-4C0F-B09C-F2FFF07B0A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9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CAB-E582-4999-8ABC-D911B6179FA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A399-F6B0-4EF8-9E49-8121BB7ECC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9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8E-A852-4876-9EFA-E28AB9ED77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1550-A90C-4433-B0DD-9C00A83D98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FE60-7D90-4E16-BFA2-8751B0075F8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7698-5F86-430E-8F76-7031640F8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4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4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EC53-14EB-4251-97FE-E547D2C5926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FFE8-B845-4D5D-A307-8BA857628B7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3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2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2" y="1879600"/>
            <a:ext cx="3868737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0FDF-E7A8-4F25-83F1-96341E9CB4A4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0FF3-EB97-468E-9FDE-4AE8B3A22A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rcRect r="17332"/>
          <a:stretch>
            <a:fillRect/>
          </a:stretch>
        </p:blipFill>
        <p:spPr>
          <a:xfrm rot="5400000">
            <a:off x="7992015" y="-756825"/>
            <a:ext cx="443420" cy="1905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/>
          <a:srcRect r="10243"/>
          <a:stretch>
            <a:fillRect/>
          </a:stretch>
        </p:blipFill>
        <p:spPr>
          <a:xfrm rot="5400000">
            <a:off x="3345180" y="-3378200"/>
            <a:ext cx="444500" cy="7147560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7448937" y="-9764"/>
            <a:ext cx="867880" cy="377758"/>
            <a:chOff x="11435" y="-10"/>
            <a:chExt cx="1707" cy="743"/>
          </a:xfrm>
        </p:grpSpPr>
        <p:pic>
          <p:nvPicPr>
            <p:cNvPr id="5" name="图片 4" descr="white_zui_logo-0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435" y="-3"/>
              <a:ext cx="1008" cy="736"/>
            </a:xfrm>
            <a:prstGeom prst="rect">
              <a:avLst/>
            </a:prstGeom>
          </p:spPr>
        </p:pic>
        <p:pic>
          <p:nvPicPr>
            <p:cNvPr id="15" name="图片 14" descr="white_zui_logo-02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2333" y="-10"/>
              <a:ext cx="809" cy="73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screen"/>
          <a:srcRect r="10243"/>
          <a:stretch>
            <a:fillRect/>
          </a:stretch>
        </p:blipFill>
        <p:spPr>
          <a:xfrm rot="5400000">
            <a:off x="7982399" y="-742849"/>
            <a:ext cx="430323" cy="18928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rcRect r="17332"/>
          <a:stretch>
            <a:fillRect/>
          </a:stretch>
        </p:blipFill>
        <p:spPr>
          <a:xfrm rot="5400000">
            <a:off x="3353533" y="-3374891"/>
            <a:ext cx="429275" cy="715591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7448937" y="-9764"/>
            <a:ext cx="867880" cy="377758"/>
            <a:chOff x="11435" y="-10"/>
            <a:chExt cx="1707" cy="743"/>
          </a:xfrm>
        </p:grpSpPr>
        <p:pic>
          <p:nvPicPr>
            <p:cNvPr id="20" name="图片 19" descr="white_zui_logo-0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1435" y="-3"/>
              <a:ext cx="1008" cy="736"/>
            </a:xfrm>
            <a:prstGeom prst="rect">
              <a:avLst/>
            </a:prstGeom>
          </p:spPr>
        </p:pic>
        <p:pic>
          <p:nvPicPr>
            <p:cNvPr id="21" name="图片 20" descr="white_zui_logo-02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2333" y="-10"/>
              <a:ext cx="809" cy="7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39F9-CAA3-4EF3-9D9A-852998441275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80B3-98C3-4A59-8CF2-AD370B4B8A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emplete-1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3" name="图片 2" descr="templete-1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1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图片 5" descr="templete-1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0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CAB-E582-4999-8ABC-D911B6179FA8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A399-F6B0-4EF8-9E49-8121BB7ECC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emplete-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rcRect r="17332"/>
          <a:stretch>
            <a:fillRect/>
          </a:stretch>
        </p:blipFill>
        <p:spPr>
          <a:xfrm rot="5400000">
            <a:off x="7992015" y="-756825"/>
            <a:ext cx="443420" cy="1905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/>
          <a:srcRect r="10243"/>
          <a:stretch>
            <a:fillRect/>
          </a:stretch>
        </p:blipFill>
        <p:spPr>
          <a:xfrm rot="5400000">
            <a:off x="3345180" y="-3378200"/>
            <a:ext cx="444500" cy="714756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497505" y="-139198"/>
            <a:ext cx="795307" cy="685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screen"/>
          <a:srcRect r="10243"/>
          <a:stretch>
            <a:fillRect/>
          </a:stretch>
        </p:blipFill>
        <p:spPr>
          <a:xfrm rot="5400000">
            <a:off x="7982399" y="-742849"/>
            <a:ext cx="430323" cy="18928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rcRect r="17332"/>
          <a:stretch>
            <a:fillRect/>
          </a:stretch>
        </p:blipFill>
        <p:spPr>
          <a:xfrm rot="5400000">
            <a:off x="3353533" y="-3374891"/>
            <a:ext cx="429275" cy="7155917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497505" y="-132572"/>
            <a:ext cx="795307" cy="685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8E-A852-4876-9EFA-E28AB9ED771B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1550-A90C-4433-B0DD-9C00A83D98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E9C7DF-8F15-642F-DE58-2A2BDB66D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00392" y="80842"/>
            <a:ext cx="864074" cy="474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59BC2D0-3D5F-45B4-A2E2-F93C85E89F6F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CBE87F2-0F38-4803-814F-9B23D284CD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59BC2D0-3D5F-45B4-A2E2-F93C85E89F6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CBE87F2-0F38-4803-814F-9B23D284CD1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59BC2D0-3D5F-45B4-A2E2-F93C85E89F6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CBE87F2-0F38-4803-814F-9B23D284CD1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2024/8/21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zp0424/EC-Guide-KDDUP-2024.git" TargetMode="External"/><Relationship Id="rId7" Type="http://schemas.openxmlformats.org/officeDocument/2006/relationships/hyperlink" Target="https://huggingface.co/datasets/AiMijie/EC-Gui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93825" y="913617"/>
            <a:ext cx="792066" cy="4351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51920" y="908198"/>
            <a:ext cx="3985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1200" b="1" spc="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黑体" panose="02010609060101010101" charset="-122"/>
              </a:rPr>
              <a:t>浙江大学伊利诺伊大学厄巴纳香槟校区联合学院</a:t>
            </a:r>
          </a:p>
          <a:p>
            <a:pPr lvl="0" algn="r">
              <a:defRPr/>
            </a:pP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黑体" panose="02010609060101010101" charset="-122"/>
              </a:rPr>
              <a:t>Zhejiang University/University of Illinois at Urbana Champaign Institute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7255" y="1442154"/>
            <a:ext cx="736536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endParaRPr lang="en-US" altLang="zh-CN" sz="1600">
              <a:solidFill>
                <a:srgbClr val="0065CC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1084" y="3451761"/>
            <a:ext cx="7366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600" b="1" spc="100" dirty="0">
                <a:solidFill>
                  <a:srgbClr val="0D5094"/>
                </a:solidFill>
                <a:latin typeface="Calibri" panose="020F0502020204030204"/>
                <a:ea typeface="黑体"/>
                <a:cs typeface="Calibri"/>
              </a:rPr>
              <a:t>Team: ZJU-AI4H </a:t>
            </a:r>
            <a:endParaRPr lang="zh-CN" altLang="en-US" dirty="0">
              <a:solidFill>
                <a:srgbClr val="0D5094"/>
              </a:solidFill>
              <a:latin typeface="Arial"/>
              <a:ea typeface="宋体"/>
              <a:cs typeface="Arial"/>
            </a:endParaRPr>
          </a:p>
          <a:p>
            <a:pPr algn="ctr">
              <a:defRPr/>
            </a:pPr>
            <a:r>
              <a:rPr lang="en-US" altLang="zh-CN" sz="1600" b="1" spc="100" dirty="0">
                <a:solidFill>
                  <a:srgbClr val="0D5094"/>
                </a:solidFill>
                <a:latin typeface="Calibri" panose="020F0502020204030204"/>
                <a:ea typeface="黑体"/>
                <a:cs typeface="Calibri"/>
              </a:rPr>
              <a:t>Speaker</a:t>
            </a:r>
            <a:r>
              <a:rPr lang="en-US" altLang="zh-CN" sz="1600" b="1" spc="100" dirty="0">
                <a:solidFill>
                  <a:srgbClr val="0D5094"/>
                </a:solidFill>
                <a:latin typeface="Calibri" panose="020F0502020204030204"/>
                <a:ea typeface="黑体"/>
              </a:rPr>
              <a:t>: Zijie Meng</a:t>
            </a:r>
            <a:endParaRPr lang="en-US" altLang="zh-CN" sz="1600" b="1" spc="100" dirty="0">
              <a:solidFill>
                <a:srgbClr val="0D5094"/>
              </a:solidFill>
              <a:latin typeface="Calibri" panose="020F0502020204030204"/>
              <a:ea typeface="黑体" panose="02010609060101010101" charset="-122"/>
              <a:cs typeface="Calibri"/>
            </a:endParaRPr>
          </a:p>
          <a:p>
            <a:pPr algn="ctr">
              <a:defRPr/>
            </a:pPr>
            <a:r>
              <a:rPr lang="en-US" sz="1600" b="1" spc="100" dirty="0">
                <a:solidFill>
                  <a:srgbClr val="0D5094"/>
                </a:solidFill>
                <a:latin typeface="Calibri" panose="020F0502020204030204"/>
                <a:ea typeface="黑体"/>
              </a:rPr>
              <a:t>Ranking: Track 2 (Top2); Track 5 (Top5)</a:t>
            </a:r>
            <a:endParaRPr lang="en-US" sz="1600" spc="100" dirty="0">
              <a:solidFill>
                <a:srgbClr val="0D5094"/>
              </a:solidFill>
              <a:latin typeface="Calibri" panose="020F0502020204030204"/>
              <a:ea typeface="黑体"/>
            </a:endParaRPr>
          </a:p>
        </p:txBody>
      </p:sp>
      <p:pic>
        <p:nvPicPr>
          <p:cNvPr id="2" name="图片 1" descr="文本, 信件&#10;&#10;已自动生成说明">
            <a:extLst>
              <a:ext uri="{FF2B5EF4-FFF2-40B4-BE49-F238E27FC236}">
                <a16:creationId xmlns:a16="http://schemas.microsoft.com/office/drawing/2014/main" id="{029BB503-0FA1-DE31-8343-63BC6708A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15" y="1554930"/>
            <a:ext cx="7014308" cy="183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596"/>
    </mc:Choice>
    <mc:Fallback xmlns="">
      <p:transition advTm="41596"/>
    </mc:Fallback>
  </mc:AlternateContent>
  <p:extLst>
    <p:ext uri="{3A86A75C-4F4B-4683-9AE1-C65F6400EC91}">
      <p14:laserTraceLst xmlns:p14="http://schemas.microsoft.com/office/powerpoint/2010/main">
        <p14:tracePtLst>
          <p14:tracePt t="21466" x="5054600" y="1500188"/>
          <p14:tracePt t="21472" x="5043488" y="1420813"/>
          <p14:tracePt t="21482" x="5043488" y="1352550"/>
          <p14:tracePt t="21490" x="5027613" y="1277938"/>
          <p14:tracePt t="21494" x="5019675" y="1203325"/>
          <p14:tracePt t="21502" x="5003800" y="1131888"/>
          <p14:tracePt t="21507" x="4995863" y="1063625"/>
          <p14:tracePt t="21523" x="4983163" y="996950"/>
          <p14:tracePt t="21532" x="4967288" y="890588"/>
          <p14:tracePt t="21537" x="4951413" y="842963"/>
          <p14:tracePt t="21546" x="4951413" y="803275"/>
          <p14:tracePt t="21552" x="4948238" y="763588"/>
          <p14:tracePt t="21556" x="4948238" y="731838"/>
          <p14:tracePt t="21563" x="4948238" y="712788"/>
          <p14:tracePt t="21572" x="4940300" y="688975"/>
          <p14:tracePt t="21581" x="4940300" y="668338"/>
          <p14:tracePt t="21587" x="4940300" y="649288"/>
          <p14:tracePt t="21592" x="4940300" y="625475"/>
          <p14:tracePt t="21597" x="4940300" y="609600"/>
          <p14:tracePt t="21604" x="4940300" y="588963"/>
          <p14:tracePt t="21619" x="4940300" y="569913"/>
          <p14:tracePt t="21631" x="4943475" y="525463"/>
          <p14:tracePt t="21636" x="4948238" y="495300"/>
          <p14:tracePt t="21640" x="4956175" y="455613"/>
          <p14:tracePt t="21647" x="4967288" y="423863"/>
          <p14:tracePt t="21653" x="4975225" y="384175"/>
          <p14:tracePt t="21669" x="4975225" y="304800"/>
          <p14:tracePt t="21677" x="4979988" y="273050"/>
          <p14:tracePt t="21683" x="4987925" y="241300"/>
          <p14:tracePt t="21688" x="4987925" y="214313"/>
          <p14:tracePt t="21697" x="4987925" y="198438"/>
          <p14:tracePt t="21706" x="4987925" y="182563"/>
          <p14:tracePt t="24398" x="4972050" y="201613"/>
          <p14:tracePt t="24421" x="4935538" y="407988"/>
          <p14:tracePt t="24431" x="4911725" y="482600"/>
          <p14:tracePt t="24440" x="4887913" y="617538"/>
          <p14:tracePt t="24449" x="4879975" y="684213"/>
          <p14:tracePt t="24469" x="4860925" y="862013"/>
          <p14:tracePt t="24477" x="4852988" y="890588"/>
          <p14:tracePt t="24483" x="4852988" y="922338"/>
          <p14:tracePt t="24487" x="4852988" y="949325"/>
          <p14:tracePt t="24495" x="4852988" y="957263"/>
          <p14:tracePt t="24500" x="4852988" y="973138"/>
          <p14:tracePt t="24515" x="4852988" y="977900"/>
          <p14:tracePt t="24521" x="4852988" y="981075"/>
          <p14:tracePt t="24546" x="4852988" y="985838"/>
          <p14:tracePt t="24558" x="4852988" y="989013"/>
          <p14:tracePt t="24587" x="4849813" y="993775"/>
          <p14:tracePt t="24593" x="4849813" y="996950"/>
          <p14:tracePt t="24600" x="4849813" y="1004888"/>
          <p14:tracePt t="24613" x="4849813" y="1009650"/>
          <p14:tracePt t="24630" x="4849813" y="1012825"/>
          <p14:tracePt t="24761" x="4845050" y="1012825"/>
          <p14:tracePt t="24775" x="4841875" y="1017588"/>
          <p14:tracePt t="24785" x="4841875" y="1020763"/>
          <p14:tracePt t="24798" x="4837113" y="1025525"/>
          <p14:tracePt t="24813" x="4833938" y="1031875"/>
          <p14:tracePt t="24824" x="4833938" y="1036638"/>
          <p14:tracePt t="24839" x="4833938" y="1039813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4E65A93-C075-27AA-478E-EF8438F46A3F}"/>
              </a:ext>
            </a:extLst>
          </p:cNvPr>
          <p:cNvSpPr txBox="1"/>
          <p:nvPr/>
        </p:nvSpPr>
        <p:spPr>
          <a:xfrm>
            <a:off x="0" y="0"/>
            <a:ext cx="803025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 Rounded MT Bold"/>
                <a:ea typeface="宋体"/>
                <a:cs typeface="Arial"/>
              </a:rPr>
              <a:t>Method 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| Chain-of-Thought (</a:t>
            </a:r>
            <a:r>
              <a:rPr lang="en-US" altLang="zh-CN" sz="2800" dirty="0" err="1">
                <a:latin typeface="Arial Rounded MT Bold"/>
                <a:ea typeface="宋体"/>
                <a:cs typeface="Arial"/>
              </a:rPr>
              <a:t>CoT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) Reasoning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DDE9EE7-DA0C-4ED7-ABC4-2EAB11A8868B}"/>
              </a:ext>
            </a:extLst>
          </p:cNvPr>
          <p:cNvGrpSpPr/>
          <p:nvPr/>
        </p:nvGrpSpPr>
        <p:grpSpPr>
          <a:xfrm>
            <a:off x="861060" y="863519"/>
            <a:ext cx="7421880" cy="3607553"/>
            <a:chOff x="861060" y="759887"/>
            <a:chExt cx="7421880" cy="360755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F5EDF43-5A13-415A-B7C3-7C44C34F9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3120" y="2274161"/>
              <a:ext cx="2419200" cy="1008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7440956-43D8-4291-8F4C-595E407AF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08" y="2274161"/>
              <a:ext cx="2419200" cy="100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51D2C06-9CA9-489E-94C1-68CD793D0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50603"/>
            <a:stretch/>
          </p:blipFill>
          <p:spPr>
            <a:xfrm>
              <a:off x="969264" y="1055473"/>
              <a:ext cx="3486912" cy="1150517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A4CEEB9-6A67-44DB-8CBC-936F27E0F01C}"/>
                </a:ext>
              </a:extLst>
            </p:cNvPr>
            <p:cNvSpPr txBox="1"/>
            <p:nvPr/>
          </p:nvSpPr>
          <p:spPr>
            <a:xfrm>
              <a:off x="2188827" y="759888"/>
              <a:ext cx="1047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Rounded MT Bold" panose="020F0704030504030204" pitchFamily="34" charset="0"/>
                </a:rPr>
                <a:t>(a)</a:t>
              </a:r>
              <a:r>
                <a:rPr lang="zh-CN" altLang="en-US" sz="1400" dirty="0">
                  <a:latin typeface="Arial Rounded MT Bold" panose="020F0704030504030204" pitchFamily="34" charset="0"/>
                </a:rPr>
                <a:t> </a:t>
              </a:r>
              <a:r>
                <a:rPr lang="en-US" altLang="zh-CN" sz="1400" dirty="0">
                  <a:latin typeface="Arial Rounded MT Bold" panose="020F0704030504030204" pitchFamily="34" charset="0"/>
                </a:rPr>
                <a:t>Vanilla</a:t>
              </a:r>
              <a:endParaRPr lang="zh-CN" altLang="en-US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64D0E0D-BAAB-4B65-BE58-7AB138485697}"/>
                </a:ext>
              </a:extLst>
            </p:cNvPr>
            <p:cNvSpPr txBox="1"/>
            <p:nvPr/>
          </p:nvSpPr>
          <p:spPr>
            <a:xfrm>
              <a:off x="5976476" y="759887"/>
              <a:ext cx="82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Rounded MT Bold" panose="020F0704030504030204" pitchFamily="34" charset="0"/>
                </a:rPr>
                <a:t>(b)</a:t>
              </a:r>
              <a:r>
                <a:rPr lang="zh-CN" altLang="en-US" sz="1400" dirty="0">
                  <a:latin typeface="Arial Rounded MT Bold" panose="020F0704030504030204" pitchFamily="34" charset="0"/>
                </a:rPr>
                <a:t> </a:t>
              </a:r>
              <a:r>
                <a:rPr lang="en-US" altLang="zh-CN" sz="1400" dirty="0" err="1">
                  <a:latin typeface="Arial Rounded MT Bold" panose="020F0704030504030204" pitchFamily="34" charset="0"/>
                </a:rPr>
                <a:t>CoT</a:t>
              </a:r>
              <a:endParaRPr lang="zh-CN" altLang="en-US" sz="14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51D2C06-9CA9-489E-94C1-68CD793D0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395"/>
            <a:stretch/>
          </p:blipFill>
          <p:spPr>
            <a:xfrm>
              <a:off x="4602480" y="1055473"/>
              <a:ext cx="3572256" cy="1150517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58A45C1-F866-42B2-A6C5-4A330E761856}"/>
                </a:ext>
              </a:extLst>
            </p:cNvPr>
            <p:cNvSpPr txBox="1"/>
            <p:nvPr/>
          </p:nvSpPr>
          <p:spPr>
            <a:xfrm>
              <a:off x="861060" y="3413333"/>
              <a:ext cx="74218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sz="1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mploy a heuristic strategy to determine if a question belong to arithmetic-based by counting the number of digits. </a:t>
              </a:r>
            </a:p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1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refix the prompt with “</a:t>
              </a:r>
              <a:r>
                <a:rPr lang="en-US" altLang="zh-CN" sz="1400" b="1" i="1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think step by step.</a:t>
              </a:r>
              <a:r>
                <a:rPr lang="en-US" altLang="zh-CN" sz="1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stimulating the model to generate a rationale that leads to the correct answer.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ED1D62D-11E6-40B9-84E3-A0E36F03347F}"/>
                </a:ext>
              </a:extLst>
            </p:cNvPr>
            <p:cNvSpPr/>
            <p:nvPr/>
          </p:nvSpPr>
          <p:spPr>
            <a:xfrm>
              <a:off x="2505456" y="3060192"/>
              <a:ext cx="371856" cy="2219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14828ED-4C8C-41C9-B485-D81E69BEF023}"/>
                </a:ext>
              </a:extLst>
            </p:cNvPr>
            <p:cNvSpPr/>
            <p:nvPr/>
          </p:nvSpPr>
          <p:spPr>
            <a:xfrm>
              <a:off x="6190488" y="3059765"/>
              <a:ext cx="371856" cy="2219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85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4777B17-9615-4AAD-0DBE-B0B96EB5D269}"/>
              </a:ext>
            </a:extLst>
          </p:cNvPr>
          <p:cNvSpPr txBox="1"/>
          <p:nvPr/>
        </p:nvSpPr>
        <p:spPr>
          <a:xfrm>
            <a:off x="0" y="0"/>
            <a:ext cx="631538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>
                <a:latin typeface="Arial Rounded MT Bold"/>
                <a:ea typeface="宋体"/>
                <a:cs typeface="Arial"/>
              </a:rPr>
              <a:t>Experiment &amp; Discussion</a:t>
            </a:r>
            <a:endParaRPr 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1E8EC9C-27B2-447B-81E1-C31DAD0C0E3D}"/>
              </a:ext>
            </a:extLst>
          </p:cNvPr>
          <p:cNvGrpSpPr/>
          <p:nvPr/>
        </p:nvGrpSpPr>
        <p:grpSpPr>
          <a:xfrm>
            <a:off x="475035" y="1003008"/>
            <a:ext cx="8193929" cy="3620876"/>
            <a:chOff x="583307" y="992960"/>
            <a:chExt cx="8193929" cy="362087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6CDEAD2-394E-4A12-A2D2-859F5B29EFFF}"/>
                </a:ext>
              </a:extLst>
            </p:cNvPr>
            <p:cNvGrpSpPr/>
            <p:nvPr/>
          </p:nvGrpSpPr>
          <p:grpSpPr>
            <a:xfrm>
              <a:off x="583307" y="992960"/>
              <a:ext cx="4907228" cy="3620876"/>
              <a:chOff x="2120709" y="847896"/>
              <a:chExt cx="4907228" cy="3620876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D63137D5-45E8-4287-BCD2-EC9697EA6AED}"/>
                  </a:ext>
                </a:extLst>
              </p:cNvPr>
              <p:cNvGrpSpPr/>
              <p:nvPr/>
            </p:nvGrpSpPr>
            <p:grpSpPr>
              <a:xfrm>
                <a:off x="2251800" y="847896"/>
                <a:ext cx="4645047" cy="1997746"/>
                <a:chOff x="2319633" y="856688"/>
                <a:chExt cx="4645047" cy="1997746"/>
              </a:xfrm>
            </p:grpSpPr>
            <p:pic>
              <p:nvPicPr>
                <p:cNvPr id="2" name="图片 1" descr="表格&#10;&#10;已自动生成说明">
                  <a:extLst>
                    <a:ext uri="{FF2B5EF4-FFF2-40B4-BE49-F238E27FC236}">
                      <a16:creationId xmlns:a16="http://schemas.microsoft.com/office/drawing/2014/main" id="{E3651EF2-ADC7-D938-1256-D6E0D9EEB8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608" t="29637" r="2183" b="2662"/>
                <a:stretch/>
              </p:blipFill>
              <p:spPr>
                <a:xfrm>
                  <a:off x="2319633" y="1300428"/>
                  <a:ext cx="4645047" cy="1554006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2CFEFC82-4B0F-4125-BE27-7A0CBD4EC555}"/>
                    </a:ext>
                  </a:extLst>
                </p:cNvPr>
                <p:cNvSpPr txBox="1"/>
                <p:nvPr/>
              </p:nvSpPr>
              <p:spPr>
                <a:xfrm>
                  <a:off x="2319633" y="856688"/>
                  <a:ext cx="464504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Table2: Results of various models under the same training settings. The loading weights are averaged across 4 GPU.</a:t>
                  </a:r>
                  <a:endPara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CB641EF7-C2FD-4C97-8084-455E6D939A52}"/>
                  </a:ext>
                </a:extLst>
              </p:cNvPr>
              <p:cNvGrpSpPr/>
              <p:nvPr/>
            </p:nvGrpSpPr>
            <p:grpSpPr>
              <a:xfrm>
                <a:off x="2120709" y="3057320"/>
                <a:ext cx="4907228" cy="1411452"/>
                <a:chOff x="2120709" y="3057320"/>
                <a:chExt cx="4907228" cy="1411452"/>
              </a:xfrm>
            </p:grpSpPr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53D5299A-EE3D-18FD-4248-50E8B822744E}"/>
                    </a:ext>
                  </a:extLst>
                </p:cNvPr>
                <p:cNvSpPr txBox="1"/>
                <p:nvPr/>
              </p:nvSpPr>
              <p:spPr>
                <a:xfrm>
                  <a:off x="3682540" y="4099440"/>
                  <a:ext cx="3340751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r"/>
                  <a:r>
                    <a:rPr lang="en-US" sz="900" dirty="0">
                      <a:latin typeface="Calibri"/>
                      <a:ea typeface="宋体"/>
                      <a:cs typeface="Calibri"/>
                    </a:rPr>
                    <a:t>λ1</a:t>
                  </a:r>
                  <a:r>
                    <a:rPr lang="en-US" sz="900" baseline="-25000" dirty="0">
                      <a:latin typeface="Calibri"/>
                      <a:ea typeface="宋体"/>
                      <a:cs typeface="Calibri"/>
                    </a:rPr>
                    <a:t> </a:t>
                  </a:r>
                  <a:r>
                    <a:rPr lang="en-US" sz="900" dirty="0">
                      <a:latin typeface="Calibri"/>
                      <a:ea typeface="宋体"/>
                      <a:cs typeface="Calibri"/>
                    </a:rPr>
                    <a:t>- Generation; λ2</a:t>
                  </a:r>
                  <a:r>
                    <a:rPr lang="en-US" sz="900" baseline="-25000" dirty="0">
                      <a:latin typeface="Calibri"/>
                      <a:ea typeface="宋体"/>
                      <a:cs typeface="Calibri"/>
                    </a:rPr>
                    <a:t> </a:t>
                  </a:r>
                  <a:r>
                    <a:rPr lang="en-US" sz="900" dirty="0">
                      <a:latin typeface="Calibri"/>
                      <a:ea typeface="宋体"/>
                      <a:cs typeface="Calibri"/>
                    </a:rPr>
                    <a:t>- Multiple Choice Question (MCQ); λ3</a:t>
                  </a:r>
                  <a:r>
                    <a:rPr lang="en-US" sz="900" baseline="-25000" dirty="0">
                      <a:latin typeface="Calibri"/>
                      <a:ea typeface="宋体"/>
                      <a:cs typeface="Calibri"/>
                    </a:rPr>
                    <a:t> </a:t>
                  </a:r>
                  <a:r>
                    <a:rPr lang="en-US" sz="900" dirty="0">
                      <a:latin typeface="Calibri"/>
                      <a:ea typeface="宋体"/>
                      <a:cs typeface="Calibri"/>
                    </a:rPr>
                    <a:t>- Retrieval; λ4</a:t>
                  </a:r>
                  <a:r>
                    <a:rPr lang="en-US" sz="900" baseline="-25000" dirty="0">
                      <a:latin typeface="Calibri"/>
                      <a:ea typeface="宋体"/>
                      <a:cs typeface="Calibri"/>
                    </a:rPr>
                    <a:t> </a:t>
                  </a:r>
                  <a:r>
                    <a:rPr lang="en-US" sz="900" dirty="0">
                      <a:latin typeface="Calibri"/>
                      <a:ea typeface="宋体"/>
                      <a:cs typeface="Calibri"/>
                    </a:rPr>
                    <a:t>- Ranking; λ5- Named Entity Recognition (NER)</a:t>
                  </a:r>
                  <a:endParaRPr lang="en-US" sz="900" dirty="0">
                    <a:ea typeface="宋体"/>
                    <a:cs typeface="Arial"/>
                  </a:endParaRPr>
                </a:p>
              </p:txBody>
            </p:sp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820C63D1-4D13-4309-8B84-B99EE1A36764}"/>
                    </a:ext>
                  </a:extLst>
                </p:cNvPr>
                <p:cNvGrpSpPr/>
                <p:nvPr/>
              </p:nvGrpSpPr>
              <p:grpSpPr>
                <a:xfrm>
                  <a:off x="2120709" y="3057320"/>
                  <a:ext cx="4907228" cy="1103080"/>
                  <a:chOff x="1859332" y="3392821"/>
                  <a:chExt cx="4907228" cy="1103080"/>
                </a:xfrm>
              </p:grpSpPr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63DB860A-4233-48E4-B5C1-4A48C578CB77}"/>
                      </a:ext>
                    </a:extLst>
                  </p:cNvPr>
                  <p:cNvSpPr txBox="1"/>
                  <p:nvPr/>
                </p:nvSpPr>
                <p:spPr>
                  <a:xfrm>
                    <a:off x="2451761" y="3392821"/>
                    <a:ext cx="3722370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Table3: Results of submission with Yi-1.5-34B.</a:t>
                    </a:r>
                    <a:endParaRPr lang="zh-CN" altLang="en-US" sz="1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51DB2F8A-C6EB-4F71-9C1A-C2D5622832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00" t="36018" r="780" b="1244"/>
                  <a:stretch/>
                </p:blipFill>
                <p:spPr>
                  <a:xfrm>
                    <a:off x="1859332" y="3661822"/>
                    <a:ext cx="4907228" cy="834079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2C2376F-B03D-4D6C-A6CE-8F8B6EBFEC90}"/>
                </a:ext>
              </a:extLst>
            </p:cNvPr>
            <p:cNvSpPr txBox="1"/>
            <p:nvPr/>
          </p:nvSpPr>
          <p:spPr>
            <a:xfrm>
              <a:off x="5590558" y="1141405"/>
              <a:ext cx="3186678" cy="33239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1400" dirty="0">
                  <a:latin typeface="Arial Rounded MT Bold"/>
                  <a:ea typeface="宋体"/>
                  <a:cs typeface="Arial"/>
                </a:rPr>
                <a:t>Q1: How does the model itself impact the results?</a:t>
              </a:r>
            </a:p>
            <a:p>
              <a:r>
                <a:rPr lang="en-US" altLang="zh-CN" sz="1400" dirty="0">
                  <a:latin typeface="Arial Rounded MT Bold"/>
                  <a:ea typeface="宋体"/>
                  <a:cs typeface="Arial"/>
                </a:rPr>
                <a:t>A1: </a:t>
              </a:r>
              <a:r>
                <a:rPr lang="en-US" altLang="zh-CN" sz="1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Generally, newer models with larger parameter sizes often yield better results even after quantization.</a:t>
              </a:r>
              <a:endParaRPr lang="en-US" altLang="zh-CN" sz="1400" dirty="0">
                <a:latin typeface="Arial Rounded MT Bold"/>
                <a:ea typeface="宋体"/>
                <a:cs typeface="Arial"/>
              </a:endParaRPr>
            </a:p>
            <a:p>
              <a:endParaRPr lang="en-US" altLang="zh-CN" sz="1400" dirty="0">
                <a:latin typeface="Arial Rounded MT Bold"/>
                <a:ea typeface="宋体"/>
                <a:cs typeface="Arial"/>
              </a:endParaRPr>
            </a:p>
            <a:p>
              <a:r>
                <a:rPr lang="en-US" altLang="zh-CN" sz="1400" dirty="0">
                  <a:latin typeface="Arial Rounded MT Bold"/>
                  <a:ea typeface="宋体"/>
                  <a:cs typeface="Arial"/>
                </a:rPr>
                <a:t>Q2: Will more training data lead to better instruction tuning results?</a:t>
              </a:r>
            </a:p>
            <a:p>
              <a:r>
                <a:rPr lang="en-US" altLang="zh-CN" sz="1400" dirty="0">
                  <a:latin typeface="Arial Rounded MT Bold"/>
                  <a:ea typeface="宋体"/>
                  <a:cs typeface="Arial"/>
                </a:rPr>
                <a:t>A2: </a:t>
              </a:r>
              <a:r>
                <a:rPr lang="en-US" altLang="zh-CN" sz="1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Our experimental results indicate that this is task-dependent. More fine-tuning data often leads to better outcomes in complex tasks. However, data quality and well-balanced sub-task mixture are more important for tasks with more uniform formats.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6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4777B17-9615-4AAD-0DBE-B0B96EB5D269}"/>
              </a:ext>
            </a:extLst>
          </p:cNvPr>
          <p:cNvSpPr txBox="1"/>
          <p:nvPr/>
        </p:nvSpPr>
        <p:spPr>
          <a:xfrm>
            <a:off x="899592" y="2067694"/>
            <a:ext cx="3384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>
                <a:latin typeface="Arial Rounded MT Bold" panose="020F070403050403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026" name="Picture 2" descr="走過半世紀《芝麻街》除了讓孩子學英文，也讓他們認識社會| DQ 地球圖輯隊">
            <a:extLst>
              <a:ext uri="{FF2B5EF4-FFF2-40B4-BE49-F238E27FC236}">
                <a16:creationId xmlns:a16="http://schemas.microsoft.com/office/drawing/2014/main" id="{C6EFE99B-C962-5153-2371-9A54A6D1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03598"/>
            <a:ext cx="344796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4777B17-9615-4AAD-0DBE-B0B96EB5D269}"/>
              </a:ext>
            </a:extLst>
          </p:cNvPr>
          <p:cNvSpPr txBox="1"/>
          <p:nvPr/>
        </p:nvSpPr>
        <p:spPr>
          <a:xfrm>
            <a:off x="98995" y="73597"/>
            <a:ext cx="234876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3600">
                <a:latin typeface="Arial Rounded MT Bold"/>
                <a:ea typeface="宋体"/>
                <a:cs typeface="Arial"/>
              </a:rPr>
              <a:t>Content</a:t>
            </a:r>
            <a:endParaRPr lang="zh-CN" altLang="en-US" sz="3600">
              <a:cs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53DF4EF-E18C-409B-9B1F-0E132CBBB49D}"/>
              </a:ext>
            </a:extLst>
          </p:cNvPr>
          <p:cNvGrpSpPr/>
          <p:nvPr/>
        </p:nvGrpSpPr>
        <p:grpSpPr>
          <a:xfrm>
            <a:off x="673327" y="910846"/>
            <a:ext cx="7444518" cy="3717246"/>
            <a:chOff x="673327" y="674710"/>
            <a:chExt cx="7444518" cy="371724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6D6BBA9-ABB8-D3B4-4D63-C5DF2AC9FB44}"/>
                </a:ext>
              </a:extLst>
            </p:cNvPr>
            <p:cNvSpPr txBox="1"/>
            <p:nvPr/>
          </p:nvSpPr>
          <p:spPr>
            <a:xfrm>
              <a:off x="673327" y="674710"/>
              <a:ext cx="6416914" cy="28557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/>
                <a:buChar char="q"/>
              </a:pPr>
              <a:r>
                <a:rPr lang="en-US" altLang="zh-CN" sz="2400" dirty="0">
                  <a:latin typeface="Arial Rounded MT Bold"/>
                  <a:ea typeface="宋体"/>
                  <a:cs typeface="Arial"/>
                </a:rPr>
                <a:t>Task Introduction</a:t>
              </a:r>
              <a:endParaRPr lang="zh-CN" altLang="en-US" sz="2400" dirty="0"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Wingdings"/>
                <a:buChar char="q"/>
              </a:pPr>
              <a:r>
                <a:rPr lang="en-US" altLang="zh-CN" sz="2400" dirty="0">
                  <a:latin typeface="Arial Rounded MT Bold"/>
                  <a:ea typeface="宋体"/>
                  <a:cs typeface="Arial"/>
                </a:rPr>
                <a:t>Method</a:t>
              </a:r>
            </a:p>
            <a:p>
              <a:pPr marL="800100" lvl="1" indent="-342900">
                <a:buFont typeface="Wingdings"/>
                <a:buChar char="Ø"/>
              </a:pPr>
              <a:r>
                <a:rPr lang="en-US" altLang="zh-CN" sz="2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Dataset Construction</a:t>
              </a:r>
            </a:p>
            <a:p>
              <a:pPr marL="800100" lvl="1" indent="-342900">
                <a:buFont typeface="Wingdings"/>
                <a:buChar char="Ø"/>
              </a:pPr>
              <a:r>
                <a:rPr lang="en-US" altLang="zh-CN" sz="2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Instruction Tuning (IT)</a:t>
              </a:r>
            </a:p>
            <a:p>
              <a:pPr marL="800100" lvl="1" indent="-342900">
                <a:buFont typeface="Wingdings"/>
                <a:buChar char="Ø"/>
              </a:pPr>
              <a:r>
                <a:rPr lang="en-US" altLang="zh-CN" sz="2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Post Training Quantization (PTQ)</a:t>
              </a:r>
            </a:p>
            <a:p>
              <a:pPr marL="800100" lvl="1" indent="-342900">
                <a:buFont typeface="Wingdings"/>
                <a:buChar char="Ø"/>
              </a:pPr>
              <a:r>
                <a:rPr lang="en-US" altLang="zh-CN" sz="2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Chain-of-Thought (</a:t>
              </a:r>
              <a:r>
                <a:rPr lang="en-US" altLang="zh-CN" sz="2400" dirty="0" err="1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CoT</a:t>
              </a:r>
              <a:r>
                <a:rPr lang="en-US" altLang="zh-CN" sz="2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) Reasoning</a:t>
              </a:r>
            </a:p>
            <a:p>
              <a:pPr marL="285750" indent="-285750">
                <a:lnSpc>
                  <a:spcPct val="120000"/>
                </a:lnSpc>
                <a:buFont typeface="Wingdings"/>
                <a:buChar char="q"/>
              </a:pPr>
              <a:r>
                <a:rPr lang="en-US" altLang="zh-CN" sz="2400" dirty="0">
                  <a:latin typeface="Arial Rounded MT Bold"/>
                  <a:ea typeface="宋体"/>
                  <a:cs typeface="Arial"/>
                </a:rPr>
                <a:t>Experiment &amp; Discussion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51DCF89-4EDE-4177-82AB-C173189EB5FD}"/>
                </a:ext>
              </a:extLst>
            </p:cNvPr>
            <p:cNvGrpSpPr/>
            <p:nvPr/>
          </p:nvGrpSpPr>
          <p:grpSpPr>
            <a:xfrm>
              <a:off x="673327" y="3671410"/>
              <a:ext cx="7444518" cy="720546"/>
              <a:chOff x="611412" y="3917081"/>
              <a:chExt cx="7444518" cy="720546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BA082E3-DCDA-4B08-AD90-69A74874BB46}"/>
                  </a:ext>
                </a:extLst>
              </p:cNvPr>
              <p:cNvGrpSpPr/>
              <p:nvPr/>
            </p:nvGrpSpPr>
            <p:grpSpPr>
              <a:xfrm>
                <a:off x="613833" y="3917081"/>
                <a:ext cx="7442097" cy="369332"/>
                <a:chOff x="613833" y="3917081"/>
                <a:chExt cx="7442097" cy="369332"/>
              </a:xfrm>
            </p:grpSpPr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8558EF9F-92BC-5BB1-BFFE-37747CE28A64}"/>
                    </a:ext>
                  </a:extLst>
                </p:cNvPr>
                <p:cNvSpPr txBox="1"/>
                <p:nvPr/>
              </p:nvSpPr>
              <p:spPr>
                <a:xfrm>
                  <a:off x="894805" y="3917081"/>
                  <a:ext cx="7161125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603050405020304" pitchFamily="18" charset="0"/>
                      <a:ea typeface="宋体"/>
                      <a:cs typeface="Times New Roman" panose="02020603050405020304" pitchFamily="18" charset="0"/>
                      <a:hlinkClick r:id="rId3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https://github.com/fzp0424/EC-Guide-KDDUP-2024.git</a:t>
                  </a:r>
                  <a:endPara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1" name="图片 10" descr="图标&#10;&#10;已自动生成说明">
                  <a:extLst>
                    <a:ext uri="{FF2B5EF4-FFF2-40B4-BE49-F238E27FC236}">
                      <a16:creationId xmlns:a16="http://schemas.microsoft.com/office/drawing/2014/main" id="{0486F8B5-44DB-ADD7-CFDE-6B06B1B5B5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3833" y="3972102"/>
                  <a:ext cx="280460" cy="25929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88484DF0-9A58-46DB-83DD-823C1C6C2470}"/>
                  </a:ext>
                </a:extLst>
              </p:cNvPr>
              <p:cNvGrpSpPr/>
              <p:nvPr/>
            </p:nvGrpSpPr>
            <p:grpSpPr>
              <a:xfrm>
                <a:off x="611412" y="4268295"/>
                <a:ext cx="7444517" cy="369332"/>
                <a:chOff x="611412" y="4268295"/>
                <a:chExt cx="7444517" cy="369332"/>
              </a:xfrm>
            </p:grpSpPr>
            <p:pic>
              <p:nvPicPr>
                <p:cNvPr id="7" name="图形 6" descr="Hugging Face's logo">
                  <a:extLst>
                    <a:ext uri="{FF2B5EF4-FFF2-40B4-BE49-F238E27FC236}">
                      <a16:creationId xmlns:a16="http://schemas.microsoft.com/office/drawing/2014/main" id="{2299C9B9-A02E-E7B3-3C7E-5573BAC861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412" y="4322876"/>
                  <a:ext cx="289017" cy="260171"/>
                </a:xfrm>
                <a:prstGeom prst="rect">
                  <a:avLst/>
                </a:prstGeom>
              </p:spPr>
            </p:pic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75212CE-8BBF-4140-BC65-B85A4B82D607}"/>
                    </a:ext>
                  </a:extLst>
                </p:cNvPr>
                <p:cNvSpPr txBox="1"/>
                <p:nvPr/>
              </p:nvSpPr>
              <p:spPr>
                <a:xfrm>
                  <a:off x="894805" y="4268295"/>
                  <a:ext cx="71611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603050405020304" pitchFamily="18" charset="0"/>
                      <a:ea typeface="宋体"/>
                      <a:cs typeface="Times New Roman" panose="02020603050405020304" pitchFamily="18" charset="0"/>
                      <a:hlinkClick r:id="rId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https://huggingface.co/datasets/AiMijie/EC-Guide</a:t>
                  </a:r>
                  <a:endPara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76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65">
        <p:fade/>
      </p:transition>
    </mc:Choice>
    <mc:Fallback xmlns="">
      <p:transition spd="med" advTm="15265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739" x="4802188" y="1039813"/>
          <p14:tracePt t="748" x="4733925" y="1039813"/>
          <p14:tracePt t="754" x="4659313" y="1039813"/>
          <p14:tracePt t="760" x="4572000" y="1036638"/>
          <p14:tracePt t="770" x="4489450" y="1028700"/>
          <p14:tracePt t="783" x="4389438" y="1004888"/>
          <p14:tracePt t="813" x="3736975" y="814388"/>
          <p14:tracePt t="820" x="3590925" y="752475"/>
          <p14:tracePt t="838" x="3379788" y="665163"/>
          <p14:tracePt t="847" x="3201988" y="585788"/>
          <p14:tracePt t="860" x="3044825" y="522288"/>
          <p14:tracePt t="868" x="2965450" y="490538"/>
          <p14:tracePt t="871" x="2897188" y="458788"/>
          <p14:tracePt t="880" x="2833688" y="434975"/>
          <p14:tracePt t="888" x="2774950" y="415925"/>
          <p14:tracePt t="895" x="2716213" y="384175"/>
          <p14:tracePt t="902" x="2663825" y="360363"/>
          <p14:tracePt t="907" x="2624138" y="339725"/>
          <p14:tracePt t="914" x="2589213" y="328613"/>
          <p14:tracePt t="924" x="2557463" y="307975"/>
          <p14:tracePt t="928" x="2525713" y="296863"/>
          <p14:tracePt t="941" x="2470150" y="265113"/>
          <p14:tracePt t="947" x="2449513" y="249238"/>
          <p14:tracePt t="958" x="2427288" y="238125"/>
          <p14:tracePt t="962" x="2403475" y="225425"/>
          <p14:tracePt t="971" x="2387600" y="214313"/>
          <p14:tracePt t="975" x="2371725" y="209550"/>
          <p14:tracePt t="983" x="2363788" y="198438"/>
          <p14:tracePt t="990" x="2347913" y="182563"/>
          <p14:tracePt t="996" x="2343150" y="177800"/>
          <p14:tracePt t="1008" x="2335213" y="174625"/>
          <p14:tracePt t="1012" x="2324100" y="161925"/>
          <p14:tracePt t="1021" x="2319338" y="161925"/>
          <p14:tracePt t="1025" x="2319338" y="158750"/>
          <p14:tracePt t="1031" x="2319338" y="153988"/>
          <p14:tracePt t="1040" x="2316163" y="153988"/>
          <p14:tracePt t="1221" x="2316163" y="158750"/>
          <p14:tracePt t="1228" x="2316163" y="169863"/>
          <p14:tracePt t="1233" x="2316163" y="177800"/>
          <p14:tracePt t="1241" x="2316163" y="206375"/>
          <p14:tracePt t="1248" x="2324100" y="238125"/>
          <p14:tracePt t="1255" x="2335213" y="296863"/>
          <p14:tracePt t="1263" x="2351088" y="347663"/>
          <p14:tracePt t="1269" x="2359025" y="403225"/>
          <p14:tracePt t="1276" x="2371725" y="455613"/>
          <p14:tracePt t="1285" x="2387600" y="506413"/>
          <p14:tracePt t="1291" x="2395538" y="554038"/>
          <p14:tracePt t="1297" x="2411413" y="612775"/>
          <p14:tracePt t="1306" x="2414588" y="652463"/>
          <p14:tracePt t="1312" x="2422525" y="712788"/>
          <p14:tracePt t="1319" x="2422525" y="760413"/>
          <p14:tracePt t="1326" x="2422525" y="814388"/>
          <p14:tracePt t="1333" x="2422525" y="862013"/>
          <p14:tracePt t="1339" x="2422525" y="909638"/>
          <p14:tracePt t="1346" x="2422525" y="949325"/>
          <p14:tracePt t="1354" x="2422525" y="989013"/>
          <p14:tracePt t="1361" x="2422525" y="1017588"/>
          <p14:tracePt t="1369" x="2422525" y="1047750"/>
          <p14:tracePt t="1375" x="2422525" y="1076325"/>
          <p14:tracePt t="1383" x="2422525" y="1100138"/>
          <p14:tracePt t="1389" x="2422525" y="1127125"/>
          <p14:tracePt t="1395" x="2422525" y="1143000"/>
          <p14:tracePt t="1403" x="2422525" y="1163638"/>
          <p14:tracePt t="1409" x="2422525" y="1179513"/>
          <p14:tracePt t="1421" x="2422525" y="1195388"/>
          <p14:tracePt t="1423" x="2422525" y="1203325"/>
          <p14:tracePt t="1431" x="2422525" y="1211263"/>
          <p14:tracePt t="1438" x="2422525" y="1222375"/>
          <p14:tracePt t="1444" x="2422525" y="1227138"/>
          <p14:tracePt t="1460" x="2422525" y="1230313"/>
          <p14:tracePt t="1466" x="2422525" y="1235075"/>
          <p14:tracePt t="5838" x="2406650" y="1235075"/>
          <p14:tracePt t="5843" x="2387600" y="1238250"/>
          <p14:tracePt t="5859" x="2371725" y="1238250"/>
          <p14:tracePt t="5866" x="2351088" y="1238250"/>
          <p14:tracePt t="5891" x="2271713" y="1238250"/>
          <p14:tracePt t="5894" x="2255838" y="1238250"/>
          <p14:tracePt t="5900" x="2232025" y="1238250"/>
          <p14:tracePt t="5906" x="2212975" y="1238250"/>
          <p14:tracePt t="5914" x="2197100" y="1238250"/>
          <p14:tracePt t="5921" x="2168525" y="1238250"/>
          <p14:tracePt t="5927" x="2136775" y="1235075"/>
          <p14:tracePt t="5940" x="2109788" y="1235075"/>
          <p14:tracePt t="5944" x="2070100" y="1230313"/>
          <p14:tracePt t="5949" x="2038350" y="1222375"/>
          <p14:tracePt t="5956" x="2006600" y="1219200"/>
          <p14:tracePt t="5963" x="1974850" y="1211263"/>
          <p14:tracePt t="5996" x="1892300" y="1187450"/>
          <p14:tracePt t="6005" x="1812925" y="1174750"/>
          <p14:tracePt t="6009" x="1762125" y="1174750"/>
          <p14:tracePt t="6014" x="1714500" y="1174750"/>
          <p14:tracePt t="6020" x="1666875" y="1174750"/>
          <p14:tracePt t="6025" x="1619250" y="1174750"/>
          <p14:tracePt t="6035" x="1571625" y="1174750"/>
          <p14:tracePt t="6041" x="1512888" y="1198563"/>
          <p14:tracePt t="6046" x="1449388" y="1222375"/>
          <p14:tracePt t="6057" x="1389063" y="1250950"/>
          <p14:tracePt t="6065" x="1317625" y="1289050"/>
          <p14:tracePt t="6076" x="1246188" y="1344613"/>
          <p14:tracePt t="6078" x="1187450" y="1400175"/>
          <p14:tracePt t="6083" x="1116013" y="1471613"/>
          <p14:tracePt t="6090" x="1049338" y="1554163"/>
          <p14:tracePt t="6095" x="993775" y="1633538"/>
          <p14:tracePt t="6107" x="930275" y="1752600"/>
          <p14:tracePt t="6112" x="858838" y="1882775"/>
          <p14:tracePt t="6117" x="792163" y="2060575"/>
          <p14:tracePt t="6124" x="747713" y="2216150"/>
          <p14:tracePt t="6131" x="708025" y="2389188"/>
          <p14:tracePt t="6138" x="696913" y="2532063"/>
          <p14:tracePt t="6145" x="688975" y="2690813"/>
          <p14:tracePt t="6163" x="692150" y="2911475"/>
          <p14:tracePt t="6168" x="708025" y="3022600"/>
          <p14:tracePt t="6173" x="739775" y="3121025"/>
          <p14:tracePt t="6186" x="763588" y="3208338"/>
          <p14:tracePt t="6188" x="808038" y="3300413"/>
          <p14:tracePt t="6193" x="835025" y="3367088"/>
          <p14:tracePt t="6207" x="874713" y="3430588"/>
          <p14:tracePt t="6209" x="922338" y="3489325"/>
          <p14:tracePt t="6215" x="977900" y="3552825"/>
          <p14:tracePt t="6221" x="1020763" y="3597275"/>
          <p14:tracePt t="6229" x="1073150" y="3651250"/>
          <p14:tracePt t="6237" x="1136650" y="3687763"/>
          <p14:tracePt t="6243" x="1211263" y="3711575"/>
          <p14:tracePt t="6255" x="1309688" y="3727450"/>
          <p14:tracePt t="6260" x="1441450" y="3738563"/>
          <p14:tracePt t="6264" x="1622425" y="3719513"/>
          <p14:tracePt t="6272" x="1812925" y="3687763"/>
          <p14:tracePt t="6278" x="2022475" y="3627438"/>
          <p14:tracePt t="6290" x="2239963" y="3557588"/>
          <p14:tracePt t="6293" x="2457450" y="3470275"/>
          <p14:tracePt t="6298" x="2660650" y="3386138"/>
          <p14:tracePt t="6308" x="2830513" y="3284538"/>
          <p14:tracePt t="6313" x="3005138" y="3168650"/>
          <p14:tracePt t="6324" x="3146425" y="3046413"/>
          <p14:tracePt t="6327" x="3246438" y="2940050"/>
          <p14:tracePt t="6337" x="3317875" y="2840038"/>
          <p14:tracePt t="6342" x="3395663" y="2722563"/>
          <p14:tracePt t="6349" x="3455988" y="2595563"/>
          <p14:tracePt t="6355" x="3511550" y="2468563"/>
          <p14:tracePt t="6362" x="3538538" y="2357438"/>
          <p14:tracePt t="6372" x="3562350" y="2259013"/>
          <p14:tracePt t="6376" x="3578225" y="2163763"/>
          <p14:tracePt t="6399" x="3578225" y="1993900"/>
          <p14:tracePt t="6406" x="3546475" y="1866900"/>
          <p14:tracePt t="6411" x="3514725" y="1808163"/>
          <p14:tracePt t="6422" x="3467100" y="1752600"/>
          <p14:tracePt t="6424" x="3408363" y="1709738"/>
          <p14:tracePt t="6433" x="3321050" y="1677988"/>
          <p14:tracePt t="6440" x="3222625" y="1649413"/>
          <p14:tracePt t="6447" x="3103563" y="1633538"/>
          <p14:tracePt t="6455" x="2921000" y="1654175"/>
          <p14:tracePt t="6461" x="2735263" y="1673225"/>
          <p14:tracePt t="6471" x="2525713" y="1720850"/>
          <p14:tracePt t="6474" x="2311400" y="1792288"/>
          <p14:tracePt t="6482" x="2133600" y="1858963"/>
          <p14:tracePt t="6489" x="1947863" y="1938338"/>
          <p14:tracePt t="6496" x="1804988" y="2001838"/>
          <p14:tracePt t="6504" x="1693863" y="2057400"/>
          <p14:tracePt t="6510" x="1606550" y="2097088"/>
          <p14:tracePt t="6519" x="1535113" y="2144713"/>
          <p14:tracePt t="6524" x="1476375" y="2179638"/>
          <p14:tracePt t="6533" x="1441450" y="2216150"/>
          <p14:tracePt t="6545" x="1412875" y="2243138"/>
          <p14:tracePt t="6547" x="1393825" y="2282825"/>
          <p14:tracePt t="6554" x="1381125" y="2325688"/>
          <p14:tracePt t="6557" x="1381125" y="2381250"/>
          <p14:tracePt t="6567" x="1389063" y="2449513"/>
          <p14:tracePt t="6574" x="1420813" y="2520950"/>
          <p14:tracePt t="6579" x="1460500" y="2579688"/>
          <p14:tracePt t="6587" x="1535113" y="2667000"/>
          <p14:tracePt t="6594" x="1614488" y="2722563"/>
          <p14:tracePt t="6604" x="1709738" y="2789238"/>
          <p14:tracePt t="6610" x="1820863" y="2844800"/>
          <p14:tracePt t="6616" x="1908175" y="2876550"/>
          <p14:tracePt t="6622" x="2006600" y="2908300"/>
          <p14:tracePt t="6629" x="2093913" y="2916238"/>
          <p14:tracePt t="6647" x="2252663" y="2924175"/>
          <p14:tracePt t="6653" x="2332038" y="2924175"/>
          <p14:tracePt t="6657" x="2395538" y="2924175"/>
          <p14:tracePt t="6664" x="2441575" y="2924175"/>
          <p14:tracePt t="6671" x="2473325" y="2924175"/>
          <p14:tracePt t="6678" x="2501900" y="2924175"/>
          <p14:tracePt t="6685" x="2525713" y="2924175"/>
          <p14:tracePt t="6692" x="2541588" y="2919413"/>
          <p14:tracePt t="6699" x="2549525" y="2919413"/>
          <p14:tracePt t="6705" x="2552700" y="2919413"/>
          <p14:tracePt t="6713" x="2557463" y="2919413"/>
          <p14:tracePt t="6727" x="2560638" y="2919413"/>
          <p14:tracePt t="9250" x="2552700" y="2951163"/>
          <p14:tracePt t="9257" x="2541588" y="3003550"/>
          <p14:tracePt t="9264" x="2525713" y="3070225"/>
          <p14:tracePt t="9272" x="2501900" y="3141663"/>
          <p14:tracePt t="9277" x="2478088" y="3208338"/>
          <p14:tracePt t="9287" x="2454275" y="3295650"/>
          <p14:tracePt t="9292" x="2430463" y="3382963"/>
          <p14:tracePt t="9298" x="2406650" y="3462338"/>
          <p14:tracePt t="9308" x="2387600" y="3529013"/>
          <p14:tracePt t="9312" x="2371725" y="3608388"/>
          <p14:tracePt t="9319" x="2355850" y="3675063"/>
          <p14:tracePt t="9327" x="2339975" y="3743325"/>
          <p14:tracePt t="9338" x="2324100" y="3810000"/>
          <p14:tracePt t="9341" x="2319338" y="3860800"/>
          <p14:tracePt t="9347" x="2311400" y="3908425"/>
          <p14:tracePt t="9354" x="2303463" y="3948113"/>
          <p14:tracePt t="9361" x="2303463" y="3979863"/>
          <p14:tracePt t="9372" x="2303463" y="4008438"/>
          <p14:tracePt t="9375" x="2303463" y="4035425"/>
          <p14:tracePt t="9385" x="2295525" y="4067175"/>
          <p14:tracePt t="9390" x="2295525" y="4106863"/>
          <p14:tracePt t="9396" x="2295525" y="4146550"/>
          <p14:tracePt t="9406" x="2295525" y="4194175"/>
          <p14:tracePt t="9411" x="2295525" y="4233863"/>
          <p14:tracePt t="9420" x="2295525" y="4268788"/>
          <p14:tracePt t="9424" x="2295525" y="4308475"/>
          <p14:tracePt t="9435" x="2295525" y="4340225"/>
          <p14:tracePt t="9438" x="2295525" y="4360863"/>
          <p14:tracePt t="9445" x="2295525" y="4387850"/>
          <p14:tracePt t="9453" x="2295525" y="4403725"/>
          <p14:tracePt t="9459" x="2295525" y="4419600"/>
          <p14:tracePt t="9467" x="2295525" y="4427538"/>
          <p14:tracePt t="9474" x="2295525" y="4430713"/>
          <p14:tracePt t="9481" x="2295525" y="4435475"/>
          <p14:tracePt t="9487" x="2295525" y="4438650"/>
          <p14:tracePt t="9516" x="2292350" y="4438650"/>
          <p14:tracePt t="9522" x="2284413" y="4438650"/>
          <p14:tracePt t="9530" x="2263775" y="4430713"/>
          <p14:tracePt t="9537" x="2228850" y="4419600"/>
          <p14:tracePt t="9543" x="2181225" y="4398963"/>
          <p14:tracePt t="9550" x="2125663" y="4368800"/>
          <p14:tracePt t="9557" x="2066925" y="4313238"/>
          <p14:tracePt t="9566" x="1995488" y="4265613"/>
          <p14:tracePt t="9572" x="1916113" y="4210050"/>
          <p14:tracePt t="9578" x="1820863" y="4149725"/>
          <p14:tracePt t="9585" x="1730375" y="4103688"/>
          <p14:tracePt t="9593" x="1614488" y="4035425"/>
          <p14:tracePt t="9602" x="1497013" y="4000500"/>
          <p14:tracePt t="9606" x="1409700" y="3968750"/>
          <p14:tracePt t="9615" x="1322388" y="3952875"/>
          <p14:tracePt t="9621" x="1246188" y="3952875"/>
          <p14:tracePt t="9628" x="1179513" y="3952875"/>
          <p14:tracePt t="9644" x="1052513" y="3976688"/>
          <p14:tracePt t="9650" x="1012825" y="4000500"/>
          <p14:tracePt t="9657" x="977900" y="4019550"/>
          <p14:tracePt t="9663" x="946150" y="4048125"/>
          <p14:tracePt t="9672" x="917575" y="4071938"/>
          <p14:tracePt t="9677" x="906463" y="4103688"/>
          <p14:tracePt t="9686" x="887413" y="4146550"/>
          <p14:tracePt t="9692" x="887413" y="4186238"/>
          <p14:tracePt t="9698" x="887413" y="4241800"/>
          <p14:tracePt t="9706" x="887413" y="4308475"/>
          <p14:tracePt t="9712" x="911225" y="4375150"/>
          <p14:tracePt t="9722" x="949325" y="4446588"/>
          <p14:tracePt t="9726" x="989013" y="4518025"/>
          <p14:tracePt t="9734" x="1044575" y="4581525"/>
          <p14:tracePt t="9740" x="1096963" y="4632325"/>
          <p14:tracePt t="9746" x="1160463" y="4687888"/>
          <p14:tracePt t="9755" x="1230313" y="4727575"/>
          <p14:tracePt t="9763" x="1309688" y="4767263"/>
          <p14:tracePt t="9774" x="1409700" y="4799013"/>
          <p14:tracePt t="9776" x="1497013" y="4822825"/>
          <p14:tracePt t="9785" x="1603375" y="4838700"/>
          <p14:tracePt t="9790" x="1706563" y="4838700"/>
          <p14:tracePt t="9796" x="1820863" y="4838700"/>
          <p14:tracePt t="9805" x="1943100" y="4835525"/>
          <p14:tracePt t="9809" x="2070100" y="4814888"/>
          <p14:tracePt t="9822" x="2208213" y="4779963"/>
          <p14:tracePt t="9825" x="2366963" y="4724400"/>
          <p14:tracePt t="9831" x="2505075" y="4676775"/>
          <p14:tracePt t="9838" x="2671763" y="4597400"/>
          <p14:tracePt t="9845" x="2822575" y="4510088"/>
          <p14:tracePt t="9855" x="2960688" y="4414838"/>
          <p14:tracePt t="9859" x="3090863" y="4337050"/>
          <p14:tracePt t="9866" x="3198813" y="4249738"/>
          <p14:tracePt t="9885" x="3368675" y="4114800"/>
          <p14:tracePt t="9887" x="3440113" y="4059238"/>
          <p14:tracePt t="9894" x="3495675" y="4003675"/>
          <p14:tracePt t="9906" x="3546475" y="3960813"/>
          <p14:tracePt t="9909" x="3590925" y="3913188"/>
          <p14:tracePt t="9914" x="3633788" y="3868738"/>
          <p14:tracePt t="9923" x="3665538" y="3825875"/>
          <p14:tracePt t="9929" x="3684588" y="3794125"/>
          <p14:tracePt t="9937" x="3700463" y="3770313"/>
          <p14:tracePt t="9944" x="3708400" y="3754438"/>
          <p14:tracePt t="9951" x="3713163" y="3730625"/>
          <p14:tracePt t="9957" x="3713163" y="3714750"/>
          <p14:tracePt t="9964" x="3705225" y="3698875"/>
          <p14:tracePt t="9972" x="3673475" y="3675063"/>
          <p14:tracePt t="9978" x="3614738" y="3651250"/>
          <p14:tracePt t="9986" x="3527425" y="3619500"/>
          <p14:tracePt t="9992" x="3432175" y="3597275"/>
          <p14:tracePt t="10000" x="3302000" y="3589338"/>
          <p14:tracePt t="10006" x="3159125" y="3581400"/>
          <p14:tracePt t="10014" x="2997200" y="3584575"/>
          <p14:tracePt t="10020" x="2849563" y="3603625"/>
          <p14:tracePt t="10027" x="2700338" y="3635375"/>
          <p14:tracePt t="10035" x="2525713" y="3690938"/>
          <p14:tracePt t="10041" x="2382838" y="3738563"/>
          <p14:tracePt t="10048" x="2271713" y="3806825"/>
          <p14:tracePt t="10055" x="2157413" y="3873500"/>
          <p14:tracePt t="10062" x="2085975" y="3929063"/>
          <p14:tracePt t="10069" x="2014538" y="3984625"/>
          <p14:tracePt t="10077" x="1971675" y="4035425"/>
          <p14:tracePt t="10084" x="1931988" y="4095750"/>
          <p14:tracePt t="10090" x="1908175" y="4157663"/>
          <p14:tracePt t="10098" x="1895475" y="4213225"/>
          <p14:tracePt t="10105" x="1895475" y="4281488"/>
          <p14:tracePt t="10112" x="1908175" y="4360863"/>
          <p14:tracePt t="10122" x="1927225" y="4427538"/>
          <p14:tracePt t="10126" x="1974850" y="4491038"/>
          <p14:tracePt t="10134" x="2038350" y="4554538"/>
          <p14:tracePt t="10139" x="2101850" y="4605338"/>
          <p14:tracePt t="10146" x="2205038" y="4668838"/>
          <p14:tracePt t="10154" x="2327275" y="4716463"/>
          <p14:tracePt t="10162" x="2481263" y="4756150"/>
          <p14:tracePt t="10172" x="2616200" y="4783138"/>
          <p14:tracePt t="10175" x="2719388" y="4791075"/>
          <p14:tracePt t="10184" x="2838450" y="4803775"/>
          <p14:tracePt t="10189" x="2941638" y="4803775"/>
          <p14:tracePt t="10195" x="3044825" y="4803775"/>
          <p14:tracePt t="10205" x="3138488" y="4799013"/>
          <p14:tracePt t="10210" x="3246438" y="4779963"/>
          <p14:tracePt t="10226" x="3440113" y="4732338"/>
          <p14:tracePt t="10231" x="3519488" y="4700588"/>
          <p14:tracePt t="10238" x="3594100" y="4676775"/>
          <p14:tracePt t="10245" x="3665538" y="4640263"/>
          <p14:tracePt t="10258" x="3724275" y="4610100"/>
          <p14:tracePt t="10260" x="3776663" y="4573588"/>
          <p14:tracePt t="10267" x="3819525" y="4541838"/>
          <p14:tracePt t="10274" x="3848100" y="4518025"/>
          <p14:tracePt t="10280" x="3871913" y="4498975"/>
          <p14:tracePt t="10287" x="3883025" y="4483100"/>
          <p14:tracePt t="10294" x="3898900" y="4470400"/>
          <p14:tracePt t="10303" x="3906838" y="4462463"/>
          <p14:tracePt t="10308" x="3911600" y="4462463"/>
          <p14:tracePt t="10317" x="3911600" y="4459288"/>
          <p14:tracePt t="10323" x="3914775" y="4454525"/>
          <p14:tracePt t="10343" x="3919538" y="44545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249CE5-DD7B-4E53-8CC4-2DBB7DFC0201}"/>
              </a:ext>
            </a:extLst>
          </p:cNvPr>
          <p:cNvGrpSpPr/>
          <p:nvPr/>
        </p:nvGrpSpPr>
        <p:grpSpPr>
          <a:xfrm>
            <a:off x="200335" y="839038"/>
            <a:ext cx="8743330" cy="3435280"/>
            <a:chOff x="199188" y="864159"/>
            <a:chExt cx="8743330" cy="343528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380261F-3E2B-3B6D-A9BC-49ED23514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236" y="2860783"/>
              <a:ext cx="6591233" cy="14386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87D0599-4285-AE50-E009-41C635E5AE0A}"/>
                </a:ext>
              </a:extLst>
            </p:cNvPr>
            <p:cNvSpPr txBox="1"/>
            <p:nvPr/>
          </p:nvSpPr>
          <p:spPr>
            <a:xfrm>
              <a:off x="199188" y="864159"/>
              <a:ext cx="8743330" cy="1838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57150" indent="-28575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Arial Rounded MT Bold"/>
                  <a:ea typeface="宋体"/>
                </a:rPr>
                <a:t>Track 2:</a:t>
              </a:r>
            </a:p>
            <a:p>
              <a:pPr indent="-2286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Task Format: Multiple Choice Question (MCQ); Retrieval</a:t>
              </a:r>
            </a:p>
            <a:p>
              <a:pPr indent="-2286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Skills: Numeric Reasoning; Commonsense </a:t>
              </a:r>
              <a:r>
                <a:rPr lang="en-US" altLang="zh-CN" sz="1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Reasoning</a:t>
              </a:r>
              <a:r>
                <a:rPr lang="en-US" sz="1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 Implicit, Multi-hop Reasoning</a:t>
              </a:r>
            </a:p>
            <a:p>
              <a:pPr marL="57150" indent="-28575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dirty="0">
                  <a:latin typeface="Arial Rounded MT Bold"/>
                  <a:ea typeface="+mn-ea"/>
                </a:rPr>
                <a:t>Track 5:</a:t>
              </a:r>
            </a:p>
            <a:p>
              <a:pPr indent="-2286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Task Format:  Generation; Multiple Choice Question (MCQ); Retrieval; Ranking; Named Entity Recognition (NER)</a:t>
              </a:r>
            </a:p>
            <a:p>
              <a:pPr indent="-2286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Skills: Elaboration; Extraction; Summarization; Sentiment Analysis; Reasoning; Multi-lingual Scenarios...</a:t>
              </a:r>
              <a:endPara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674BD52-82D0-4F58-88E7-0AA234B56316}"/>
              </a:ext>
            </a:extLst>
          </p:cNvPr>
          <p:cNvSpPr txBox="1"/>
          <p:nvPr/>
        </p:nvSpPr>
        <p:spPr>
          <a:xfrm>
            <a:off x="0" y="0"/>
            <a:ext cx="5908294" cy="4801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800" dirty="0">
                <a:latin typeface="Arial Rounded MT Bold"/>
                <a:ea typeface="+mj-ea"/>
                <a:cs typeface="+mj-cs"/>
              </a:rPr>
              <a:t>Task Introduction</a:t>
            </a:r>
            <a:endParaRPr lang="en-US" altLang="zh-CN" sz="2800" dirty="0">
              <a:latin typeface="Arial Rounded MT Bold"/>
              <a:ea typeface="宋体"/>
              <a:cs typeface="+mj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F2F4C4C-C281-4746-BE59-A94A9C841B28}"/>
              </a:ext>
            </a:extLst>
          </p:cNvPr>
          <p:cNvSpPr/>
          <p:nvPr/>
        </p:nvSpPr>
        <p:spPr>
          <a:xfrm>
            <a:off x="3456633" y="3195376"/>
            <a:ext cx="386862" cy="130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9A4590-9FCA-4B1B-A239-911B1BFE1730}"/>
              </a:ext>
            </a:extLst>
          </p:cNvPr>
          <p:cNvSpPr/>
          <p:nvPr/>
        </p:nvSpPr>
        <p:spPr>
          <a:xfrm>
            <a:off x="3231696" y="3448050"/>
            <a:ext cx="386862" cy="110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B2CB96-8060-4C84-8ACB-0951C6F50BF4}"/>
              </a:ext>
            </a:extLst>
          </p:cNvPr>
          <p:cNvSpPr/>
          <p:nvPr/>
        </p:nvSpPr>
        <p:spPr>
          <a:xfrm>
            <a:off x="3222170" y="3577589"/>
            <a:ext cx="286840" cy="93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7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028">
        <p:fade/>
      </p:transition>
    </mc:Choice>
    <mc:Fallback xmlns="">
      <p:transition spd="med" advTm="33028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13313" x="3883025" y="4419600"/>
          <p14:tracePt t="13323" x="3832225" y="4371975"/>
          <p14:tracePt t="13331" x="3779838" y="4337050"/>
          <p14:tracePt t="13339" x="3736975" y="4300538"/>
          <p14:tracePt t="13365" x="3578225" y="4173538"/>
          <p14:tracePt t="13385" x="3495675" y="4067175"/>
          <p14:tracePt t="13389" x="3467100" y="4027488"/>
          <p14:tracePt t="13396" x="3440113" y="3984625"/>
          <p14:tracePt t="13403" x="3408363" y="3932238"/>
          <p14:tracePt t="13410" x="3379788" y="3881438"/>
          <p14:tracePt t="13419" x="3355975" y="3822700"/>
          <p14:tracePt t="13425" x="3336925" y="3759200"/>
          <p14:tracePt t="13435" x="3313113" y="3698875"/>
          <p14:tracePt t="13442" x="3281363" y="3632200"/>
          <p14:tracePt t="13447" x="3257550" y="3573463"/>
          <p14:tracePt t="13452" x="3246438" y="3513138"/>
          <p14:tracePt t="13461" x="3222625" y="3454400"/>
          <p14:tracePt t="13475" x="3186113" y="3351213"/>
          <p14:tracePt t="13480" x="3162300" y="3300413"/>
          <p14:tracePt t="13488" x="3151188" y="3252788"/>
          <p14:tracePt t="13494" x="3135313" y="3208338"/>
          <p14:tracePt t="13506" x="3114675" y="3157538"/>
          <p14:tracePt t="13511" x="3098800" y="3117850"/>
          <p14:tracePt t="13517" x="3095625" y="3086100"/>
          <p14:tracePt t="13524" x="3087688" y="3054350"/>
          <p14:tracePt t="13530" x="3074988" y="3022600"/>
          <p14:tracePt t="13538" x="3074988" y="2995613"/>
          <p14:tracePt t="13544" x="3063875" y="2971800"/>
          <p14:tracePt t="13554" x="3059113" y="2955925"/>
          <p14:tracePt t="13558" x="3059113" y="2940050"/>
          <p14:tracePt t="13565" x="3059113" y="2919413"/>
          <p14:tracePt t="13574" x="3059113" y="2903538"/>
          <p14:tracePt t="13579" x="3059113" y="2887663"/>
          <p14:tracePt t="13586" x="3059113" y="2868613"/>
          <p14:tracePt t="13593" x="3059113" y="2852738"/>
          <p14:tracePt t="13608" x="3059113" y="2840038"/>
          <p14:tracePt t="13610" x="3059113" y="2828925"/>
          <p14:tracePt t="13613" x="3059113" y="2817813"/>
          <p14:tracePt t="13930" x="3032125" y="2786063"/>
          <p14:tracePt t="13937" x="3000375" y="2754313"/>
          <p14:tracePt t="13943" x="2957513" y="2714625"/>
          <p14:tracePt t="13952" x="2901950" y="2670175"/>
          <p14:tracePt t="13958" x="2857500" y="2619375"/>
          <p14:tracePt t="13965" x="2801938" y="2571750"/>
          <p14:tracePt t="13971" x="2759075" y="2520950"/>
          <p14:tracePt t="13979" x="2703513" y="2457450"/>
          <p14:tracePt t="13985" x="2647950" y="2401888"/>
          <p14:tracePt t="13993" x="2589213" y="2349500"/>
          <p14:tracePt t="14000" x="2525713" y="2295525"/>
          <p14:tracePt t="14006" x="2470150" y="2239963"/>
          <p14:tracePt t="14013" x="2419350" y="2195513"/>
          <p14:tracePt t="14021" x="2366963" y="2139950"/>
          <p14:tracePt t="14029" x="2311400" y="2097088"/>
          <p14:tracePt t="14044" x="2232025" y="2017713"/>
          <p14:tracePt t="14047" x="2189163" y="1974850"/>
          <p14:tracePt t="14056" x="2152650" y="1930400"/>
          <p14:tracePt t="14062" x="2117725" y="1895475"/>
          <p14:tracePt t="14069" x="2090738" y="1851025"/>
          <p14:tracePt t="14077" x="2058988" y="1808163"/>
          <p14:tracePt t="14085" x="2035175" y="1784350"/>
          <p14:tracePt t="14091" x="2014538" y="1757363"/>
          <p14:tracePt t="14098" x="1998663" y="1733550"/>
          <p14:tracePt t="14105" x="1987550" y="1709738"/>
          <p14:tracePt t="14112" x="1974850" y="1693863"/>
          <p14:tracePt t="14118" x="1963738" y="1685925"/>
          <p14:tracePt t="14126" x="1955800" y="1673225"/>
          <p14:tracePt t="14134" x="1955800" y="1665288"/>
          <p14:tracePt t="14140" x="1943100" y="1657350"/>
          <p14:tracePt t="14147" x="1943100" y="1654175"/>
          <p14:tracePt t="14155" x="1939925" y="1649413"/>
          <p14:tracePt t="14176" x="1939925" y="1646238"/>
          <p14:tracePt t="14182" x="1939925" y="1641475"/>
          <p14:tracePt t="14196" x="1939925" y="1633538"/>
          <p14:tracePt t="14204" x="1939925" y="1630363"/>
          <p14:tracePt t="14209" x="1939925" y="1622425"/>
          <p14:tracePt t="14220" x="1939925" y="1614488"/>
          <p14:tracePt t="14223" x="1939925" y="1609725"/>
          <p14:tracePt t="14587" x="1916113" y="1598613"/>
          <p14:tracePt t="14596" x="1871663" y="1570038"/>
          <p14:tracePt t="14604" x="1836738" y="1550988"/>
          <p14:tracePt t="14609" x="1804988" y="1531938"/>
          <p14:tracePt t="14618" x="1773238" y="1516063"/>
          <p14:tracePt t="14623" x="1738313" y="1495425"/>
          <p14:tracePt t="14629" x="1706563" y="1484313"/>
          <p14:tracePt t="14637" x="1674813" y="1463675"/>
          <p14:tracePt t="14643" x="1658938" y="1460500"/>
          <p14:tracePt t="14652" x="1630363" y="1452563"/>
          <p14:tracePt t="14657" x="1614488" y="1444625"/>
          <p14:tracePt t="14664" x="1598613" y="1444625"/>
          <p14:tracePt t="14671" x="1574800" y="1431925"/>
          <p14:tracePt t="14678" x="1563688" y="1423988"/>
          <p14:tracePt t="14686" x="1550988" y="1420813"/>
          <p14:tracePt t="14693" x="1539875" y="1416050"/>
          <p14:tracePt t="14701" x="1531938" y="1416050"/>
          <p14:tracePt t="14707" x="1527175" y="1412875"/>
          <p14:tracePt t="14713" x="1520825" y="1412875"/>
          <p14:tracePt t="14722" x="1516063" y="1412875"/>
          <p14:tracePt t="14727" x="1512888" y="1408113"/>
          <p14:tracePt t="14735" x="1504950" y="1408113"/>
          <p14:tracePt t="14749" x="1500188" y="1404938"/>
          <p14:tracePt t="14756" x="1497013" y="1404938"/>
          <p14:tracePt t="14771" x="1492250" y="1404938"/>
          <p14:tracePt t="14784" x="1489075" y="1404938"/>
          <p14:tracePt t="14791" x="1484313" y="1404938"/>
          <p14:tracePt t="14798" x="1481138" y="1404938"/>
          <p14:tracePt t="14812" x="1473200" y="1404938"/>
          <p14:tracePt t="14819" x="1468438" y="1404938"/>
          <p14:tracePt t="14826" x="1468438" y="1400175"/>
          <p14:tracePt t="14833" x="1465263" y="1400175"/>
          <p14:tracePt t="14846" x="1460500" y="1400175"/>
          <p14:tracePt t="14862" x="1457325" y="1400175"/>
          <p14:tracePt t="14897" x="1457325" y="1397000"/>
          <p14:tracePt t="14918" x="1452563" y="1397000"/>
          <p14:tracePt t="15037" x="1449388" y="1397000"/>
          <p14:tracePt t="15233" x="1449388" y="1392238"/>
          <p14:tracePt t="15296" x="1449388" y="1389063"/>
          <p14:tracePt t="15331" x="1449388" y="1384300"/>
          <p14:tracePt t="17566" x="1492250" y="1392238"/>
          <p14:tracePt t="17573" x="1547813" y="1397000"/>
          <p14:tracePt t="17580" x="1614488" y="1412875"/>
          <p14:tracePt t="17587" x="1666875" y="1428750"/>
          <p14:tracePt t="17594" x="1717675" y="1439863"/>
          <p14:tracePt t="17603" x="1773238" y="1447800"/>
          <p14:tracePt t="17608" x="1817688" y="1455738"/>
          <p14:tracePt t="17614" x="1863725" y="1463675"/>
          <p14:tracePt t="17621" x="1903413" y="1463675"/>
          <p14:tracePt t="17629" x="1939925" y="1463675"/>
          <p14:tracePt t="17637" x="1990725" y="1463675"/>
          <p14:tracePt t="17643" x="2038350" y="1463675"/>
          <p14:tracePt t="17652" x="2078038" y="1460500"/>
          <p14:tracePt t="17657" x="2133600" y="1452563"/>
          <p14:tracePt t="17664" x="2168525" y="1439863"/>
          <p14:tracePt t="17672" x="2208213" y="1431925"/>
          <p14:tracePt t="17678" x="2239963" y="1420813"/>
          <p14:tracePt t="17689" x="2279650" y="1412875"/>
          <p14:tracePt t="17692" x="2295525" y="1404938"/>
          <p14:tracePt t="17703" x="2327275" y="1392238"/>
          <p14:tracePt t="17708" x="2339975" y="1392238"/>
          <p14:tracePt t="17713" x="2363788" y="1381125"/>
          <p14:tracePt t="17720" x="2379663" y="1368425"/>
          <p14:tracePt t="17728" x="2403475" y="1365250"/>
          <p14:tracePt t="17735" x="2419350" y="1352550"/>
          <p14:tracePt t="17742" x="2438400" y="1341438"/>
          <p14:tracePt t="17748" x="2462213" y="1336675"/>
          <p14:tracePt t="17754" x="2486025" y="1325563"/>
          <p14:tracePt t="17763" x="2509838" y="1312863"/>
          <p14:tracePt t="17770" x="2525713" y="1304925"/>
          <p14:tracePt t="17776" x="2544763" y="1301750"/>
          <p14:tracePt t="17785" x="2560638" y="1296988"/>
          <p14:tracePt t="17790" x="2584450" y="1289050"/>
          <p14:tracePt t="17796" x="2600325" y="1289050"/>
          <p14:tracePt t="17805" x="2616200" y="1285875"/>
          <p14:tracePt t="17810" x="2636838" y="1285875"/>
          <p14:tracePt t="17820" x="2655888" y="1285875"/>
          <p14:tracePt t="17825" x="2671763" y="1285875"/>
          <p14:tracePt t="17832" x="2687638" y="1282700"/>
          <p14:tracePt t="17840" x="2716213" y="1282700"/>
          <p14:tracePt t="17847" x="2740025" y="1274763"/>
          <p14:tracePt t="17855" x="2767013" y="1274763"/>
          <p14:tracePt t="17859" x="2782888" y="1274763"/>
          <p14:tracePt t="17870" x="2814638" y="1270000"/>
          <p14:tracePt t="17874" x="2825750" y="1270000"/>
          <p14:tracePt t="17881" x="2857500" y="1270000"/>
          <p14:tracePt t="17896" x="2886075" y="1270000"/>
          <p14:tracePt t="17904" x="2901950" y="1270000"/>
          <p14:tracePt t="17909" x="2917825" y="1270000"/>
          <p14:tracePt t="17917" x="2925763" y="1270000"/>
          <p14:tracePt t="17923" x="2941638" y="1270000"/>
          <p14:tracePt t="17931" x="2944813" y="1270000"/>
          <p14:tracePt t="17938" x="2952750" y="1270000"/>
          <p14:tracePt t="17945" x="2968625" y="1270000"/>
          <p14:tracePt t="17960" x="2992438" y="1270000"/>
          <p14:tracePt t="17965" x="3008313" y="1266825"/>
          <p14:tracePt t="17973" x="3021013" y="1266825"/>
          <p14:tracePt t="17979" x="3032125" y="1266825"/>
          <p14:tracePt t="17987" x="3048000" y="1258888"/>
          <p14:tracePt t="17993" x="3059113" y="1258888"/>
          <p14:tracePt t="18000" x="3074988" y="1258888"/>
          <p14:tracePt t="18008" x="3079750" y="1254125"/>
          <p14:tracePt t="18014" x="3087688" y="1254125"/>
          <p14:tracePt t="18022" x="3095625" y="1250950"/>
          <p14:tracePt t="18028" x="3106738" y="1250950"/>
          <p14:tracePt t="18037" x="3114675" y="1250950"/>
          <p14:tracePt t="18042" x="3119438" y="1246188"/>
          <p14:tracePt t="18051" x="3122613" y="1246188"/>
          <p14:tracePt t="18056" x="3127375" y="1246188"/>
          <p14:tracePt t="18064" x="3130550" y="1246188"/>
          <p14:tracePt t="18072" x="3138488" y="1246188"/>
          <p14:tracePt t="18077" x="3143250" y="1246188"/>
          <p14:tracePt t="18087" x="3146425" y="1246188"/>
          <p14:tracePt t="18095" x="3154363" y="1246188"/>
          <p14:tracePt t="18098" x="3159125" y="1246188"/>
          <p14:tracePt t="18106" x="3175000" y="1246188"/>
          <p14:tracePt t="18112" x="3182938" y="1250950"/>
          <p14:tracePt t="18122" x="3186113" y="1254125"/>
          <p14:tracePt t="18126" x="3201988" y="1262063"/>
          <p14:tracePt t="18139" x="3206750" y="1266825"/>
          <p14:tracePt t="18141" x="3214688" y="1270000"/>
          <p14:tracePt t="18146" x="3225800" y="1277938"/>
          <p14:tracePt t="18157" x="3241675" y="1277938"/>
          <p14:tracePt t="18162" x="3249613" y="1277938"/>
          <p14:tracePt t="18170" x="3265488" y="1285875"/>
          <p14:tracePt t="18176" x="3270250" y="1285875"/>
          <p14:tracePt t="18184" x="3278188" y="1285875"/>
          <p14:tracePt t="18189" x="3294063" y="1285875"/>
          <p14:tracePt t="18197" x="3309938" y="1285875"/>
          <p14:tracePt t="18207" x="3317875" y="1282700"/>
          <p14:tracePt t="18211" x="3321050" y="1277938"/>
          <p14:tracePt t="24685" x="3297238" y="1296988"/>
          <p14:tracePt t="24691" x="3265488" y="1325563"/>
          <p14:tracePt t="24697" x="3238500" y="1349375"/>
          <p14:tracePt t="24705" x="3201988" y="1384300"/>
          <p14:tracePt t="24711" x="3170238" y="1404938"/>
          <p14:tracePt t="24720" x="3146425" y="1423988"/>
          <p14:tracePt t="24725" x="3127375" y="1439863"/>
          <p14:tracePt t="24736" x="3103563" y="1460500"/>
          <p14:tracePt t="24739" x="3079750" y="1476375"/>
          <p14:tracePt t="24746" x="3063875" y="1495425"/>
          <p14:tracePt t="24753" x="3028950" y="1516063"/>
          <p14:tracePt t="24760" x="3005138" y="1531938"/>
          <p14:tracePt t="24777" x="2913063" y="1566863"/>
          <p14:tracePt t="24782" x="2862263" y="1582738"/>
          <p14:tracePt t="24788" x="2794000" y="1590675"/>
          <p14:tracePt t="24794" x="2727325" y="1598613"/>
          <p14:tracePt t="24810" x="2652713" y="1598613"/>
          <p14:tracePt t="24812" x="2565400" y="1593850"/>
          <p14:tracePt t="24817" x="2489200" y="1585913"/>
          <p14:tracePt t="24823" x="2414588" y="1570038"/>
          <p14:tracePt t="24830" x="2327275" y="1562100"/>
          <p14:tracePt t="24838" x="2260600" y="1554163"/>
          <p14:tracePt t="24844" x="2184400" y="1554163"/>
          <p14:tracePt t="24856" x="2117725" y="1554163"/>
          <p14:tracePt t="24860" x="2070100" y="1554163"/>
          <p14:tracePt t="24864" x="2022475" y="1554163"/>
          <p14:tracePt t="24874" x="1963738" y="1554163"/>
          <p14:tracePt t="24879" x="1924050" y="1562100"/>
          <p14:tracePt t="24887" x="1892300" y="1570038"/>
          <p14:tracePt t="24894" x="1852613" y="1577975"/>
          <p14:tracePt t="24910" x="1804988" y="1593850"/>
          <p14:tracePt t="24915" x="1789113" y="1598613"/>
          <p14:tracePt t="24923" x="1773238" y="1606550"/>
          <p14:tracePt t="24930" x="1765300" y="1609725"/>
          <p14:tracePt t="24944" x="1757363" y="1614488"/>
          <p14:tracePt t="24956" x="1754188" y="1617663"/>
          <p14:tracePt t="24964" x="1749425" y="1617663"/>
          <p14:tracePt t="24973" x="1749425" y="1625600"/>
          <p14:tracePt t="24978" x="1749425" y="1641475"/>
          <p14:tracePt t="24989" x="1749425" y="1649413"/>
          <p14:tracePt t="24991" x="1749425" y="1673225"/>
          <p14:tracePt t="25000" x="1749425" y="1693863"/>
          <p14:tracePt t="25005" x="1762125" y="1725613"/>
          <p14:tracePt t="25014" x="1781175" y="1760538"/>
          <p14:tracePt t="25020" x="1817688" y="1789113"/>
          <p14:tracePt t="25026" x="1860550" y="1824038"/>
          <p14:tracePt t="25035" x="1903413" y="1835150"/>
          <p14:tracePt t="25041" x="1971675" y="1858963"/>
          <p14:tracePt t="25048" x="2046288" y="1858963"/>
          <p14:tracePt t="25055" x="2133600" y="1858963"/>
          <p14:tracePt t="25062" x="2216150" y="1858963"/>
          <p14:tracePt t="25069" x="2311400" y="1839913"/>
          <p14:tracePt t="25075" x="2419350" y="1824038"/>
          <p14:tracePt t="25084" x="2557463" y="1784350"/>
          <p14:tracePt t="25090" x="2644775" y="1752600"/>
          <p14:tracePt t="25097" x="2754313" y="1717675"/>
          <p14:tracePt t="25105" x="2841625" y="1685925"/>
          <p14:tracePt t="25111" x="2928938" y="1654175"/>
          <p14:tracePt t="25120" x="3016250" y="1638300"/>
          <p14:tracePt t="25125" x="3095625" y="1614488"/>
          <p14:tracePt t="25134" x="3162300" y="1598613"/>
          <p14:tracePt t="25139" x="3241675" y="1582738"/>
          <p14:tracePt t="25146" x="3325813" y="1582738"/>
          <p14:tracePt t="25157" x="3400425" y="1577975"/>
          <p14:tracePt t="25159" x="3471863" y="1562100"/>
          <p14:tracePt t="25169" x="3527425" y="1554163"/>
          <p14:tracePt t="25173" x="3567113" y="1546225"/>
          <p14:tracePt t="25181" x="3625850" y="1531938"/>
          <p14:tracePt t="25188" x="3668713" y="1511300"/>
          <p14:tracePt t="25195" x="3721100" y="1500188"/>
          <p14:tracePt t="25203" x="3752850" y="1484313"/>
          <p14:tracePt t="25209" x="3784600" y="1463675"/>
          <p14:tracePt t="25217" x="3808413" y="1460500"/>
          <p14:tracePt t="25223" x="3832225" y="1447800"/>
          <p14:tracePt t="25230" x="3848100" y="1436688"/>
          <p14:tracePt t="25237" x="3863975" y="1431925"/>
          <p14:tracePt t="25244" x="3879850" y="1428750"/>
          <p14:tracePt t="25256" x="3895725" y="1420813"/>
          <p14:tracePt t="25259" x="3903663" y="1420813"/>
          <p14:tracePt t="25264" x="3911600" y="1420813"/>
          <p14:tracePt t="25272" x="3914775" y="1420813"/>
          <p14:tracePt t="25280" x="3922713" y="1420813"/>
          <p14:tracePt t="25287" x="3927475" y="1416050"/>
          <p14:tracePt t="25292" x="3930650" y="1416050"/>
          <p14:tracePt t="25305" x="3935413" y="1412875"/>
          <p14:tracePt t="25308" x="3938588" y="1412875"/>
          <p14:tracePt t="25322" x="3943350" y="1412875"/>
          <p14:tracePt t="25338" x="3951288" y="1412875"/>
          <p14:tracePt t="25353" x="3946525" y="1412875"/>
          <p14:tracePt t="25359" x="3938588" y="1412875"/>
          <p14:tracePt t="25363" x="3922713" y="1412875"/>
          <p14:tracePt t="25371" x="3887788" y="1412875"/>
          <p14:tracePt t="25377" x="3832225" y="1412875"/>
          <p14:tracePt t="25392" x="3641725" y="1412875"/>
          <p14:tracePt t="25397" x="3527425" y="1412875"/>
          <p14:tracePt t="25408" x="3408363" y="1412875"/>
          <p14:tracePt t="25411" x="3254375" y="1412875"/>
          <p14:tracePt t="25419" x="3135313" y="1412875"/>
          <p14:tracePt t="25426" x="3000375" y="1412875"/>
          <p14:tracePt t="25436" x="2881313" y="1412875"/>
          <p14:tracePt t="25442" x="2778125" y="1412875"/>
          <p14:tracePt t="25447" x="2684463" y="1412875"/>
          <p14:tracePt t="25457" x="2581275" y="1412875"/>
          <p14:tracePt t="25461" x="2497138" y="1412875"/>
          <p14:tracePt t="25468" x="2419350" y="1423988"/>
          <p14:tracePt t="25474" x="2351088" y="1431925"/>
          <p14:tracePt t="25484" x="2284413" y="1447800"/>
          <p14:tracePt t="25491" x="2224088" y="1463675"/>
          <p14:tracePt t="25497" x="2173288" y="1476375"/>
          <p14:tracePt t="25511" x="2141538" y="1487488"/>
          <p14:tracePt t="25512" x="2109788" y="1503363"/>
          <p14:tracePt t="25520" x="2098675" y="1511300"/>
          <p14:tracePt t="25523" x="2090738" y="1516063"/>
          <p14:tracePt t="25531" x="2085975" y="1519238"/>
          <p14:tracePt t="25553" x="2085975" y="1524000"/>
          <p14:tracePt t="25559" x="2085975" y="1535113"/>
          <p14:tracePt t="25571" x="2085975" y="1543050"/>
          <p14:tracePt t="25575" x="2098675" y="1554163"/>
          <p14:tracePt t="25583" x="2114550" y="1570038"/>
          <p14:tracePt t="25591" x="2144713" y="1582738"/>
          <p14:tracePt t="25594" x="2168525" y="1601788"/>
          <p14:tracePt t="25605" x="2205038" y="1630363"/>
          <p14:tracePt t="25611" x="2236788" y="1649413"/>
          <p14:tracePt t="25614" x="2287588" y="1670050"/>
          <p14:tracePt t="25623" x="2332038" y="1693863"/>
          <p14:tracePt t="25630" x="2371725" y="1712913"/>
          <p14:tracePt t="25637" x="2414588" y="1725613"/>
          <p14:tracePt t="25644" x="2473325" y="1733550"/>
          <p14:tracePt t="25654" x="2520950" y="1741488"/>
          <p14:tracePt t="25660" x="2568575" y="1741488"/>
          <p14:tracePt t="25663" x="2616200" y="1749425"/>
          <p14:tracePt t="25672" x="2668588" y="1752600"/>
          <p14:tracePt t="25679" x="2724150" y="1752600"/>
          <p14:tracePt t="25690" x="2770188" y="1752600"/>
          <p14:tracePt t="25693" x="2817813" y="1752600"/>
          <p14:tracePt t="25704" x="2886075" y="1760538"/>
          <p14:tracePt t="25706" x="2936875" y="1768475"/>
          <p14:tracePt t="25713" x="2984500" y="1768475"/>
          <p14:tracePt t="25723" x="3032125" y="1768475"/>
          <p14:tracePt t="25729" x="3079750" y="1768475"/>
          <p14:tracePt t="25738" x="3127375" y="1768475"/>
          <p14:tracePt t="25744" x="3167063" y="1768475"/>
          <p14:tracePt t="25747" x="3194050" y="1768475"/>
          <p14:tracePt t="25756" x="3217863" y="1768475"/>
          <p14:tracePt t="25762" x="3233738" y="1768475"/>
          <p14:tracePt t="25772" x="3254375" y="1768475"/>
          <p14:tracePt t="25779" x="3262313" y="1768475"/>
          <p14:tracePt t="25787" x="3273425" y="1768475"/>
          <p14:tracePt t="25791" x="3278188" y="1768475"/>
          <p14:tracePt t="25797" x="3281363" y="1768475"/>
          <p14:tracePt t="25806" x="3286125" y="1768475"/>
          <p14:tracePt t="25826" x="3289300" y="1768475"/>
          <p14:tracePt t="25875" x="3297238" y="1768475"/>
          <p14:tracePt t="25893" x="3317875" y="1765300"/>
          <p14:tracePt t="29188" x="3371850" y="1701800"/>
          <p14:tracePt t="29195" x="3435350" y="1617663"/>
          <p14:tracePt t="29204" x="3511550" y="1519238"/>
          <p14:tracePt t="29212" x="3602038" y="1428750"/>
          <p14:tracePt t="29214" x="3697288" y="1320800"/>
          <p14:tracePt t="29222" x="3771900" y="1246188"/>
          <p14:tracePt t="29229" x="3856038" y="1163638"/>
          <p14:tracePt t="29236" x="3935413" y="1071563"/>
          <p14:tracePt t="29243" x="4010025" y="1001713"/>
          <p14:tracePt t="29253" x="4073525" y="938213"/>
          <p14:tracePt t="29256" x="4132263" y="877888"/>
          <p14:tracePt t="29264" x="4195763" y="814388"/>
          <p14:tracePt t="29284" x="4294188" y="723900"/>
          <p14:tracePt t="29295" x="4338638" y="681038"/>
          <p14:tracePt t="29297" x="4373563" y="644525"/>
          <p14:tracePt t="29300" x="4410075" y="609600"/>
          <p14:tracePt t="29307" x="4441825" y="581025"/>
          <p14:tracePt t="29313" x="4476750" y="554038"/>
          <p14:tracePt t="29321" x="4505325" y="530225"/>
          <p14:tracePt t="29329" x="4529138" y="503238"/>
          <p14:tracePt t="29338" x="4564063" y="474663"/>
          <p14:tracePt t="29340" x="4591050" y="442913"/>
          <p14:tracePt t="29358" x="4646613" y="395288"/>
          <p14:tracePt t="29361" x="4675188" y="371475"/>
          <p14:tracePt t="29379" x="4725988" y="320675"/>
          <p14:tracePt t="29388" x="4762500" y="292100"/>
          <p14:tracePt t="29392" x="4786313" y="273050"/>
          <p14:tracePt t="29399" x="4805363" y="249238"/>
          <p14:tracePt t="29406" x="4829175" y="222250"/>
          <p14:tracePt t="29411" x="4852988" y="206375"/>
          <p14:tracePt t="29421" x="4873625" y="185738"/>
          <p14:tracePt t="29426" x="4887913" y="1698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F7B2708A-0C06-23B7-5DB5-4F986F6FC474}"/>
              </a:ext>
            </a:extLst>
          </p:cNvPr>
          <p:cNvSpPr txBox="1"/>
          <p:nvPr/>
        </p:nvSpPr>
        <p:spPr>
          <a:xfrm>
            <a:off x="0" y="0"/>
            <a:ext cx="590829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 Rounded MT Bold"/>
                <a:ea typeface="宋体"/>
                <a:cs typeface="Arial"/>
              </a:rPr>
              <a:t>Method 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| Pipeline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2F8EA89-B5FD-447A-B83B-73087C96DB39}"/>
              </a:ext>
            </a:extLst>
          </p:cNvPr>
          <p:cNvGrpSpPr/>
          <p:nvPr/>
        </p:nvGrpSpPr>
        <p:grpSpPr>
          <a:xfrm>
            <a:off x="118069" y="745442"/>
            <a:ext cx="8907862" cy="4059963"/>
            <a:chOff x="118069" y="966506"/>
            <a:chExt cx="8907862" cy="4059963"/>
          </a:xfrm>
        </p:grpSpPr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3EFE87A5-EA72-E31A-23F8-8D9156B2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345" y="966506"/>
              <a:ext cx="8793310" cy="2617634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4CD62A5-AB93-41BA-AD02-469291024311}"/>
                </a:ext>
              </a:extLst>
            </p:cNvPr>
            <p:cNvSpPr txBox="1"/>
            <p:nvPr/>
          </p:nvSpPr>
          <p:spPr>
            <a:xfrm>
              <a:off x="118069" y="3826140"/>
              <a:ext cx="89078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altLang="zh-CN" sz="1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Construct EC-Guide by mining existing datasets and utilizing </a:t>
              </a:r>
              <a:r>
                <a:rPr lang="en-US" altLang="zh-CN" sz="1800" b="0" i="0" u="none" strike="noStrike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ChatGPT</a:t>
              </a:r>
              <a:r>
                <a:rPr lang="en-US" altLang="zh-CN" sz="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data generation.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altLang="zh-CN" sz="1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Embed e-commerce knowledge into LLMs.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altLang="zh-CN" sz="1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Deploy powerful LLMs with quantization.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altLang="zh-CN" sz="1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Integrate </a:t>
              </a:r>
              <a:r>
                <a:rPr lang="en-US" altLang="zh-CN" sz="1800" b="0" i="0" u="none" strike="noStrike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CoT</a:t>
              </a:r>
              <a:r>
                <a:rPr lang="en-US" altLang="zh-CN" sz="1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heuristically to further boost LLM calculation performance.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6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8">
        <p:fade/>
      </p:transition>
    </mc:Choice>
    <mc:Fallback xmlns="">
      <p:transition spd="med" advTm="3248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1996" x="3519488" y="63500"/>
          <p14:tracePt t="2002" x="3321050" y="74613"/>
          <p14:tracePt t="2010" x="3119438" y="95250"/>
          <p14:tracePt t="2017" x="2960688" y="106363"/>
          <p14:tracePt t="2023" x="2778125" y="114300"/>
          <p14:tracePt t="2032" x="2624138" y="114300"/>
          <p14:tracePt t="2037" x="2505075" y="114300"/>
          <p14:tracePt t="2049" x="2382838" y="111125"/>
          <p14:tracePt t="2053" x="2287588" y="95250"/>
          <p14:tracePt t="2060" x="2192338" y="71438"/>
          <p14:tracePt t="2067" x="2114550" y="47625"/>
          <p14:tracePt t="2072" x="2054225" y="34925"/>
          <p14:tracePt t="2084" x="1995488" y="111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F7B2708A-0C06-23B7-5DB5-4F986F6FC474}"/>
              </a:ext>
            </a:extLst>
          </p:cNvPr>
          <p:cNvSpPr txBox="1"/>
          <p:nvPr/>
        </p:nvSpPr>
        <p:spPr>
          <a:xfrm>
            <a:off x="0" y="0"/>
            <a:ext cx="590829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 Rounded MT Bold"/>
                <a:ea typeface="宋体"/>
                <a:cs typeface="Arial"/>
              </a:rPr>
              <a:t>Method 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| EC-Guide Construction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A4A769-AECC-42B1-ADB4-1C6F8989DCC1}"/>
              </a:ext>
            </a:extLst>
          </p:cNvPr>
          <p:cNvSpPr txBox="1"/>
          <p:nvPr/>
        </p:nvSpPr>
        <p:spPr>
          <a:xfrm>
            <a:off x="7252135" y="4928056"/>
            <a:ext cx="18918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+mn-lt"/>
                <a:cs typeface="Times New Roman" panose="02020603050405020304" pitchFamily="18" charset="0"/>
              </a:rPr>
              <a:t>Citation details can be seen in our paper.</a:t>
            </a:r>
            <a:endParaRPr lang="zh-CN" altLang="en-US" sz="8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F3BD5A6-5FCE-401B-A503-75E8584B1615}"/>
              </a:ext>
            </a:extLst>
          </p:cNvPr>
          <p:cNvGrpSpPr/>
          <p:nvPr/>
        </p:nvGrpSpPr>
        <p:grpSpPr>
          <a:xfrm>
            <a:off x="446948" y="523220"/>
            <a:ext cx="8308990" cy="4562333"/>
            <a:chOff x="473272" y="523220"/>
            <a:chExt cx="8308990" cy="456233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310578B-D5FA-45ED-B8E6-7B9F1D25E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272" y="523220"/>
              <a:ext cx="5435022" cy="456233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85913CC-920C-49D9-9E27-B863EA4C21E3}"/>
                </a:ext>
              </a:extLst>
            </p:cNvPr>
            <p:cNvSpPr txBox="1"/>
            <p:nvPr/>
          </p:nvSpPr>
          <p:spPr>
            <a:xfrm>
              <a:off x="6024118" y="1034671"/>
              <a:ext cx="2758144" cy="353943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Mine original data items from existing dataset to construction (e.g. EBT is from </a:t>
              </a:r>
              <a:r>
                <a:rPr lang="en-US" altLang="zh-CN" sz="1400" dirty="0" err="1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IntentionQA</a:t>
              </a:r>
              <a:r>
                <a:rPr lang="en-US" altLang="zh-CN" sz="1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, EPK is from PFE dataset, ACR is from GSM8K and CMSQA, QPR is from Shopping Queries Dataset …).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Utilize </a:t>
              </a:r>
              <a:r>
                <a:rPr lang="en-US" altLang="zh-CN" sz="1400" dirty="0" err="1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ChatGPT</a:t>
              </a:r>
              <a:r>
                <a:rPr lang="en-US" altLang="zh-CN" sz="1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 to generate various subsets (e.g. generating detailed descriptions in PE, recognizing categories in CR, extracting aspect-</a:t>
              </a:r>
              <a:r>
                <a:rPr lang="en-US" altLang="zh-CN" sz="1400" dirty="0" err="1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keyphrase</a:t>
              </a:r>
              <a:r>
                <a:rPr lang="en-US" altLang="zh-CN" sz="14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 pairs in ERK, summarizing keywords in PKS, translating product titles for different languages in MT …).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5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7D0599-4285-AE50-E009-41C635E5AE0A}"/>
                  </a:ext>
                </a:extLst>
              </p:cNvPr>
              <p:cNvSpPr txBox="1"/>
              <p:nvPr/>
            </p:nvSpPr>
            <p:spPr>
              <a:xfrm>
                <a:off x="365601" y="1157986"/>
                <a:ext cx="3779344" cy="5019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altLang="zh-CN" sz="2000" b="1" dirty="0">
                    <a:latin typeface="Arial Rounded MT Bold"/>
                    <a:ea typeface="宋体"/>
                    <a:cs typeface="Arial"/>
                  </a:rPr>
                  <a:t>Training set:</a:t>
                </a:r>
                <a:r>
                  <a:rPr lang="zh-CN" altLang="en-US" sz="2000" b="1" dirty="0">
                    <a:latin typeface="Arial Rounded MT Bold"/>
                    <a:ea typeface="宋体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7D0599-4285-AE50-E009-41C635E5A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1" y="1157986"/>
                <a:ext cx="3779344" cy="501932"/>
              </a:xfrm>
              <a:prstGeom prst="rect">
                <a:avLst/>
              </a:prstGeom>
              <a:blipFill>
                <a:blip r:embed="rId3"/>
                <a:stretch>
                  <a:fillRect l="-1774"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3115E6C-6FC4-46FF-5837-28DB9ACCD58D}"/>
              </a:ext>
            </a:extLst>
          </p:cNvPr>
          <p:cNvSpPr txBox="1"/>
          <p:nvPr/>
        </p:nvSpPr>
        <p:spPr>
          <a:xfrm>
            <a:off x="0" y="0"/>
            <a:ext cx="590829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 Rounded MT Bold"/>
                <a:ea typeface="宋体"/>
                <a:cs typeface="Arial"/>
              </a:rPr>
              <a:t>Method 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| Instruction Tuning </a:t>
            </a:r>
            <a:r>
              <a:rPr lang="zh-CN" altLang="en-US" sz="2800" dirty="0">
                <a:latin typeface="Arial Rounded MT Bold"/>
                <a:ea typeface="宋体"/>
                <a:cs typeface="Arial"/>
              </a:rPr>
              <a:t>(IT)</a:t>
            </a:r>
            <a:endParaRPr lang="zh-CN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E0B85E13-36BF-A4C1-48DF-EC83925D9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436026"/>
                  </p:ext>
                </p:extLst>
              </p:nvPr>
            </p:nvGraphicFramePr>
            <p:xfrm>
              <a:off x="647193" y="1659918"/>
              <a:ext cx="7849613" cy="1315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7237">
                      <a:extLst>
                        <a:ext uri="{9D8B030D-6E8A-4147-A177-3AD203B41FA5}">
                          <a16:colId xmlns:a16="http://schemas.microsoft.com/office/drawing/2014/main" val="345911732"/>
                        </a:ext>
                      </a:extLst>
                    </a:gridCol>
                    <a:gridCol w="6482376">
                      <a:extLst>
                        <a:ext uri="{9D8B030D-6E8A-4147-A177-3AD203B41FA5}">
                          <a16:colId xmlns:a16="http://schemas.microsoft.com/office/drawing/2014/main" val="38224331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Instruction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 a shopping assistant and language expert, you're tasked with analyzing a customer's query on an online store. Extract the 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phrase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mentioned in the query in terms of the entity type '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connectivity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'. Do not give explanations. Query: nm-1000 noiseless 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wireless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silent optical mouse </a:t>
                          </a:r>
                          <a:r>
                            <a:rPr lang="en-US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usb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noiseless dpi adjustable 5 button </a:t>
                          </a:r>
                          <a:r>
                            <a:rPr lang="en-US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qnix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Output:</a:t>
                          </a:r>
                          <a:endParaRPr 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861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Label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wireless</a:t>
                          </a:r>
                          <a:endParaRPr lang="zh-CN" sz="1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28650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E0B85E13-36BF-A4C1-48DF-EC83925D9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436026"/>
                  </p:ext>
                </p:extLst>
              </p:nvPr>
            </p:nvGraphicFramePr>
            <p:xfrm>
              <a:off x="647193" y="1659918"/>
              <a:ext cx="7849613" cy="1315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7237">
                      <a:extLst>
                        <a:ext uri="{9D8B030D-6E8A-4147-A177-3AD203B41FA5}">
                          <a16:colId xmlns:a16="http://schemas.microsoft.com/office/drawing/2014/main" val="345911732"/>
                        </a:ext>
                      </a:extLst>
                    </a:gridCol>
                    <a:gridCol w="6482376">
                      <a:extLst>
                        <a:ext uri="{9D8B030D-6E8A-4147-A177-3AD203B41FA5}">
                          <a16:colId xmlns:a16="http://schemas.microsoft.com/office/drawing/2014/main" val="382243319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6" t="-641" r="-475893" b="-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buNone/>
                          </a:pP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 a shopping assistant and language expert, you're tasked with analyzing a customer's query on an online store. Extract the 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phrase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mentioned in the query in terms of the entity type '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connectivity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'. Do not give explanations. Query: nm-1000 noiseless </a:t>
                          </a:r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wireless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silent optical mouse </a:t>
                          </a:r>
                          <a:r>
                            <a:rPr lang="en-US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usb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noiseless dpi adjustable 5 button </a:t>
                          </a:r>
                          <a:r>
                            <a:rPr lang="en-US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qnix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Output:</a:t>
                          </a:r>
                          <a:endParaRPr 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861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6" t="-257377" r="-475893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wireless</a:t>
                          </a:r>
                          <a:endParaRPr lang="zh-CN" sz="1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286502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71DA0136-D105-4363-8CA2-29B77E2955E8}"/>
              </a:ext>
            </a:extLst>
          </p:cNvPr>
          <p:cNvGrpSpPr/>
          <p:nvPr/>
        </p:nvGrpSpPr>
        <p:grpSpPr>
          <a:xfrm>
            <a:off x="365601" y="3208904"/>
            <a:ext cx="7794379" cy="728178"/>
            <a:chOff x="365601" y="3138568"/>
            <a:chExt cx="7794379" cy="728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FA7C919-8C8A-6978-E1AA-43A04B65E7FE}"/>
                    </a:ext>
                  </a:extLst>
                </p:cNvPr>
                <p:cNvSpPr txBox="1"/>
                <p:nvPr/>
              </p:nvSpPr>
              <p:spPr>
                <a:xfrm>
                  <a:off x="365601" y="3138568"/>
                  <a:ext cx="7794379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altLang="zh-CN" sz="2000" b="1" dirty="0">
                      <a:latin typeface="Arial Rounded MT Bold"/>
                      <a:ea typeface="宋体"/>
                      <a:cs typeface="Arial"/>
                    </a:rPr>
                    <a:t>Target: </a:t>
                  </a:r>
                  <a:r>
                    <a:rPr lang="en-US" altLang="zh-CN" sz="2000" dirty="0">
                      <a:latin typeface="Times New Roman" panose="02020603050405020304" pitchFamily="18" charset="0"/>
                      <a:ea typeface="宋体"/>
                      <a:cs typeface="Times New Roman" panose="02020603050405020304" pitchFamily="18" charset="0"/>
                    </a:rPr>
                    <a:t>Minimize the negative log-likelihood of the output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宋体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endParaRPr lang="zh-C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FA7C919-8C8A-6978-E1AA-43A04B65E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01" y="3138568"/>
                  <a:ext cx="7794379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860" t="-9091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4427CB6B-3D9D-40AD-9E18-FBAA08B0368A}"/>
                    </a:ext>
                  </a:extLst>
                </p:cNvPr>
                <p:cNvSpPr txBox="1"/>
                <p:nvPr/>
              </p:nvSpPr>
              <p:spPr>
                <a:xfrm>
                  <a:off x="2698281" y="3565958"/>
                  <a:ext cx="37474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𝐼𝑇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𝐼𝑇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4427CB6B-3D9D-40AD-9E18-FBAA08B03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281" y="3565958"/>
                  <a:ext cx="3747436" cy="300788"/>
                </a:xfrm>
                <a:prstGeom prst="rect">
                  <a:avLst/>
                </a:prstGeom>
                <a:blipFill>
                  <a:blip r:embed="rId6"/>
                  <a:stretch>
                    <a:fillRect l="-326" t="-2041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62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3115E6C-6FC4-46FF-5837-28DB9ACCD58D}"/>
              </a:ext>
            </a:extLst>
          </p:cNvPr>
          <p:cNvSpPr txBox="1"/>
          <p:nvPr/>
        </p:nvSpPr>
        <p:spPr>
          <a:xfrm>
            <a:off x="0" y="0"/>
            <a:ext cx="590829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 Rounded MT Bold"/>
                <a:ea typeface="宋体"/>
                <a:cs typeface="Arial"/>
              </a:rPr>
              <a:t>Method 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| Instruction Tuning </a:t>
            </a:r>
            <a:r>
              <a:rPr lang="zh-CN" altLang="en-US" sz="2800" dirty="0">
                <a:latin typeface="Arial Rounded MT Bold"/>
                <a:ea typeface="宋体"/>
                <a:cs typeface="Arial"/>
              </a:rPr>
              <a:t>(IT)</a:t>
            </a:r>
            <a:endParaRPr lang="zh-CN" dirty="0">
              <a:cs typeface="Ari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BF1CC5D-53C5-4E47-95CE-340F111BE665}"/>
              </a:ext>
            </a:extLst>
          </p:cNvPr>
          <p:cNvGrpSpPr/>
          <p:nvPr/>
        </p:nvGrpSpPr>
        <p:grpSpPr>
          <a:xfrm>
            <a:off x="298802" y="941004"/>
            <a:ext cx="7707246" cy="3527908"/>
            <a:chOff x="298802" y="1041488"/>
            <a:chExt cx="7707246" cy="352790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D4DD450-6391-4F66-8D44-5652B7D5316D}"/>
                </a:ext>
              </a:extLst>
            </p:cNvPr>
            <p:cNvGrpSpPr/>
            <p:nvPr/>
          </p:nvGrpSpPr>
          <p:grpSpPr>
            <a:xfrm>
              <a:off x="1137952" y="1599487"/>
              <a:ext cx="6868096" cy="2969909"/>
              <a:chOff x="1255996" y="1092046"/>
              <a:chExt cx="6868096" cy="2969909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7D0599-4285-AE50-E009-41C635E5AE0A}"/>
                  </a:ext>
                </a:extLst>
              </p:cNvPr>
              <p:cNvSpPr txBox="1"/>
              <p:nvPr/>
            </p:nvSpPr>
            <p:spPr>
              <a:xfrm>
                <a:off x="1255996" y="3323291"/>
                <a:ext cx="6868096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Represent the weight updates with two smaller matrices through low-rank decomposition.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Train new matrices while freezing 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original weight matrix.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Combine both the original and the adapted weights t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o produce the final results.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" name="图片 3" descr="图表, 漏斗图&#10;&#10;已自动生成说明">
                <a:extLst>
                  <a:ext uri="{FF2B5EF4-FFF2-40B4-BE49-F238E27FC236}">
                    <a16:creationId xmlns:a16="http://schemas.microsoft.com/office/drawing/2014/main" id="{984E8650-F173-7075-24DC-F55C6EC17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2529" y="1092046"/>
                <a:ext cx="5755031" cy="223124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F859433-0486-4882-9CF2-F33E88599C8B}"/>
                </a:ext>
              </a:extLst>
            </p:cNvPr>
            <p:cNvSpPr txBox="1"/>
            <p:nvPr/>
          </p:nvSpPr>
          <p:spPr>
            <a:xfrm>
              <a:off x="298802" y="1041488"/>
              <a:ext cx="64386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 Rounded MT Bold" panose="020F0704030504030204" pitchFamily="34" charset="0"/>
                  <a:ea typeface="宋体"/>
                  <a:cs typeface="Times New Roman" panose="02020603050405020304" pitchFamily="18" charset="0"/>
                </a:rPr>
                <a:t>We applied low-rank adapters (</a:t>
              </a:r>
              <a:r>
                <a:rPr lang="en-US" altLang="zh-CN" sz="1600" b="1" dirty="0" err="1">
                  <a:latin typeface="Arial Rounded MT Bold" panose="020F0704030504030204" pitchFamily="34" charset="0"/>
                  <a:ea typeface="宋体"/>
                  <a:cs typeface="Times New Roman" panose="02020603050405020304" pitchFamily="18" charset="0"/>
                </a:rPr>
                <a:t>LoRA</a:t>
              </a:r>
              <a:r>
                <a:rPr lang="en-US" altLang="zh-CN" sz="1600" dirty="0">
                  <a:latin typeface="Arial Rounded MT Bold" panose="020F0704030504030204" pitchFamily="34" charset="0"/>
                  <a:ea typeface="宋体"/>
                  <a:cs typeface="Times New Roman" panose="02020603050405020304" pitchFamily="18" charset="0"/>
                </a:rPr>
                <a:t>) for all self-attention layers.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3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4777B17-9615-4AAD-0DBE-B0B96EB5D269}"/>
              </a:ext>
            </a:extLst>
          </p:cNvPr>
          <p:cNvSpPr txBox="1"/>
          <p:nvPr/>
        </p:nvSpPr>
        <p:spPr>
          <a:xfrm>
            <a:off x="0" y="0"/>
            <a:ext cx="751696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 Rounded MT Bold"/>
                <a:ea typeface="宋体"/>
                <a:cs typeface="Arial"/>
              </a:rPr>
              <a:t>Method 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| </a:t>
            </a:r>
            <a:r>
              <a:rPr lang="zh-CN" altLang="en-US" sz="2800" dirty="0">
                <a:latin typeface="Arial Rounded MT Bold"/>
                <a:ea typeface="宋体"/>
                <a:cs typeface="Arial"/>
              </a:rPr>
              <a:t>Post Training Quantization (PTQ)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40B4A9B-AC0C-4594-A652-8D89049C9691}"/>
              </a:ext>
            </a:extLst>
          </p:cNvPr>
          <p:cNvGrpSpPr/>
          <p:nvPr/>
        </p:nvGrpSpPr>
        <p:grpSpPr>
          <a:xfrm>
            <a:off x="288814" y="918845"/>
            <a:ext cx="8190721" cy="3524202"/>
            <a:chOff x="288814" y="839597"/>
            <a:chExt cx="8190721" cy="352420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1FF39CE-14B4-6DDB-2B0F-078440064662}"/>
                </a:ext>
              </a:extLst>
            </p:cNvPr>
            <p:cNvSpPr txBox="1"/>
            <p:nvPr/>
          </p:nvSpPr>
          <p:spPr>
            <a:xfrm>
              <a:off x="288814" y="839597"/>
              <a:ext cx="8190721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1600" dirty="0">
                  <a:latin typeface="Arial Rounded MT Bold" panose="020F0704030504030204" pitchFamily="34" charset="0"/>
                  <a:ea typeface="宋体"/>
                  <a:cs typeface="Times New Roman" panose="02020603050405020304" pitchFamily="18" charset="0"/>
                </a:rPr>
                <a:t>Post-Training Quantization (PTQ): </a:t>
              </a:r>
              <a:r>
                <a:rPr lang="en-US" altLang="zh-CN" sz="16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Compress the model with </a:t>
              </a:r>
              <a:r>
                <a:rPr lang="en-US" altLang="zh-CN" sz="1600" b="1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GPTQ</a:t>
              </a:r>
              <a:r>
                <a:rPr lang="en-US" altLang="zh-CN" sz="1600" dirty="0"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 by a calibration dataset to accelerate inference and save memory.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D26FB08E-3591-4567-99BD-506E7478695B}"/>
                </a:ext>
              </a:extLst>
            </p:cNvPr>
            <p:cNvGrpSpPr/>
            <p:nvPr/>
          </p:nvGrpSpPr>
          <p:grpSpPr>
            <a:xfrm>
              <a:off x="1222248" y="1618830"/>
              <a:ext cx="6699504" cy="2744969"/>
              <a:chOff x="1222248" y="1417662"/>
              <a:chExt cx="6699504" cy="2744969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337496-DEBE-2C41-C9F3-F608A55817A3}"/>
                  </a:ext>
                </a:extLst>
              </p:cNvPr>
              <p:cNvSpPr txBox="1"/>
              <p:nvPr/>
            </p:nvSpPr>
            <p:spPr>
              <a:xfrm>
                <a:off x="1222248" y="3423967"/>
                <a:ext cx="6699504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Quantize each column of the weight matrix independently to minimize error.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Quantize weights to INT4 while keep activations in FLOAT16.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Dequantize weights dynamically in inference, with computation performed in float16. 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9A549333-C6EA-EA32-7AA1-674903957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6878" y="1417662"/>
                <a:ext cx="5610245" cy="20063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40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4777B17-9615-4AAD-0DBE-B0B96EB5D269}"/>
              </a:ext>
            </a:extLst>
          </p:cNvPr>
          <p:cNvSpPr txBox="1"/>
          <p:nvPr/>
        </p:nvSpPr>
        <p:spPr>
          <a:xfrm>
            <a:off x="0" y="0"/>
            <a:ext cx="751696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 Rounded MT Bold"/>
                <a:ea typeface="宋体"/>
                <a:cs typeface="Arial"/>
              </a:rPr>
              <a:t>Method </a:t>
            </a:r>
            <a:r>
              <a:rPr lang="en-US" altLang="zh-CN" sz="2800" dirty="0">
                <a:latin typeface="Arial Rounded MT Bold"/>
                <a:ea typeface="宋体"/>
                <a:cs typeface="Arial"/>
              </a:rPr>
              <a:t>| </a:t>
            </a:r>
            <a:r>
              <a:rPr lang="zh-CN" altLang="en-US" sz="2800" dirty="0">
                <a:latin typeface="Arial Rounded MT Bold"/>
                <a:ea typeface="宋体"/>
                <a:cs typeface="Arial"/>
              </a:rPr>
              <a:t>Post Training Quantization (PTQ)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337496-DEBE-2C41-C9F3-F608A55817A3}"/>
                  </a:ext>
                </a:extLst>
              </p:cNvPr>
              <p:cNvSpPr txBox="1"/>
              <p:nvPr/>
            </p:nvSpPr>
            <p:spPr>
              <a:xfrm>
                <a:off x="963624" y="1048132"/>
                <a:ext cx="7216751" cy="127368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1. Given a layer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宋体"/>
                        <a:cs typeface="Arial"/>
                      </a:rPr>
                      <m:t>𝑙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 with weight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宋体"/>
                            <a:cs typeface="Arial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宋体"/>
                            <a:cs typeface="Arial"/>
                          </a:rPr>
                          <m:t>𝑊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宋体"/>
                            <a:cs typeface="Arial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 and layer input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宋体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, we want to find a quantized version of 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宋体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宋体"/>
                                <a:cs typeface="Arial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宋体"/>
                            <a:cs typeface="Arial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 to minimize the mean squared error (MSE):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宋体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宋体"/>
                          <a:cs typeface="Times New Roman" panose="020206030504050203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  <a:ea typeface="宋体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  <a:ea typeface="宋体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  <a:ea typeface="宋体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  <a:ea typeface="宋体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  <a:ea typeface="宋体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  <a:ea typeface="宋体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400" b="0" i="1" dirty="0" smtClean="0">
                                          <a:latin typeface="Cambria Math" panose="02040503050406030204" pitchFamily="18" charset="0"/>
                                          <a:ea typeface="宋体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i="1" dirty="0">
                                          <a:latin typeface="Cambria Math" panose="02040503050406030204" pitchFamily="18" charset="0"/>
                                          <a:ea typeface="宋体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  <a:ea typeface="宋体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宋体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宋体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2. Once this is solved per layer, a solution to the global problem can be obtained by combining the layer-wise solutions.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337496-DEBE-2C41-C9F3-F608A558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24" y="1048132"/>
                <a:ext cx="7216751" cy="1273682"/>
              </a:xfrm>
              <a:prstGeom prst="rect">
                <a:avLst/>
              </a:prstGeom>
              <a:blipFill>
                <a:blip r:embed="rId3"/>
                <a:stretch>
                  <a:fillRect l="-253" t="-957" r="-422" b="-3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2BE69D6-76CF-5B7B-7C9A-AF5B75F70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0832"/>
              </p:ext>
            </p:extLst>
          </p:nvPr>
        </p:nvGraphicFramePr>
        <p:xfrm>
          <a:off x="536357" y="2470673"/>
          <a:ext cx="8168821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715">
                  <a:extLst>
                    <a:ext uri="{9D8B030D-6E8A-4147-A177-3AD203B41FA5}">
                      <a16:colId xmlns:a16="http://schemas.microsoft.com/office/drawing/2014/main" val="345911732"/>
                    </a:ext>
                  </a:extLst>
                </a:gridCol>
                <a:gridCol w="4791456">
                  <a:extLst>
                    <a:ext uri="{9D8B030D-6E8A-4147-A177-3AD203B41FA5}">
                      <a16:colId xmlns:a16="http://schemas.microsoft.com/office/drawing/2014/main" val="3822433190"/>
                    </a:ext>
                  </a:extLst>
                </a:gridCol>
                <a:gridCol w="1097325">
                  <a:extLst>
                    <a:ext uri="{9D8B030D-6E8A-4147-A177-3AD203B41FA5}">
                      <a16:colId xmlns:a16="http://schemas.microsoft.com/office/drawing/2014/main" val="2828176695"/>
                    </a:ext>
                  </a:extLst>
                </a:gridCol>
                <a:gridCol w="1097325">
                  <a:extLst>
                    <a:ext uri="{9D8B030D-6E8A-4147-A177-3AD203B41FA5}">
                      <a16:colId xmlns:a16="http://schemas.microsoft.com/office/drawing/2014/main" val="1595347631"/>
                    </a:ext>
                  </a:extLst>
                </a:gridCol>
              </a:tblGrid>
              <a:tr h="259080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Quantization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altLang="zh-CN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623874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Track2-Dev.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Track5-Dev.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4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 sample</a:t>
                      </a:r>
                      <a:endParaRPr lang="zh-CN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thought I was going to finish the 3rd season of the Wire tonight. But there was a commentary on episode 11, so I had to re-watch Middle Ground with the commentary. Hopefully I can finish the season next weekend.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0.6562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0.7017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86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EC-Guide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200" b="0" i="0" u="none" strike="noStrike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product type Vinyl. Output: Vinyl is a synthetic plastic material used for a wide range of products, including records, flooring, and upholstery, known for its durability, flexibility, and waterproof properties.</a:t>
                      </a:r>
                      <a:endParaRPr 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0.7500</a:t>
                      </a:r>
                      <a:endParaRPr 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0.7403</a:t>
                      </a:r>
                      <a:endParaRPr lang="zh-CN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865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7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885</Words>
  <Application>Microsoft Office PowerPoint</Application>
  <PresentationFormat>全屏显示(16:9)</PresentationFormat>
  <Paragraphs>94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等线</vt:lpstr>
      <vt:lpstr>微软雅黑</vt:lpstr>
      <vt:lpstr>Arial</vt:lpstr>
      <vt:lpstr>Arial Rounded MT Bold</vt:lpstr>
      <vt:lpstr>Calibri</vt:lpstr>
      <vt:lpstr>Calibri Light</vt:lpstr>
      <vt:lpstr>Cambria Math</vt:lpstr>
      <vt:lpstr>Times New Roman</vt:lpstr>
      <vt:lpstr>Wingdings</vt:lpstr>
      <vt:lpstr>自定义设计方案</vt:lpstr>
      <vt:lpstr>1_自定义设计方案</vt:lpstr>
      <vt:lpstr>4_自定义设计方案</vt:lpstr>
      <vt:lpstr>5_自定义设计方案</vt:lpstr>
      <vt:lpstr>6_自定义设计方案</vt:lpstr>
      <vt:lpstr>7_自定义设计方案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寓言映画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陈于思</dc:creator>
  <cp:lastModifiedBy>Meng, Zijie</cp:lastModifiedBy>
  <cp:revision>1</cp:revision>
  <dcterms:created xsi:type="dcterms:W3CDTF">2023-06-05T09:34:40Z</dcterms:created>
  <dcterms:modified xsi:type="dcterms:W3CDTF">2024-08-21T03:05:42Z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ContentTypeId">
    <vt:lpwstr>0x0101001B4FABD3CA55EB4597ABDF15CF7175E5</vt:lpwstr>
  </property>
  <property fmtid="{D5CDD505-2E9C-101B-9397-08002B2CF9AE}" pid="4" name="ICV">
    <vt:lpwstr/>
  </property>
</Properties>
</file>